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Viga"/>
      <p:regular r:id="rId73"/>
    </p:embeddedFont>
    <p:embeddedFont>
      <p:font typeface="Bebas Neue"/>
      <p:regular r:id="rId74"/>
    </p:embeddedFont>
    <p:embeddedFont>
      <p:font typeface="Proxima Nova Semibold"/>
      <p:regular r:id="rId75"/>
      <p:bold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57898E-7173-48FF-8951-C993DB3AD7C0}">
  <a:tblStyle styleId="{0557898E-7173-48FF-8951-C993DB3AD7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Viga-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BebasNeue-regular.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OpenSans-bold.fntdata"/><Relationship Id="rId34" Type="http://schemas.openxmlformats.org/officeDocument/2006/relationships/slide" Target="slides/slide28.xml"/><Relationship Id="rId78" Type="http://schemas.openxmlformats.org/officeDocument/2006/relationships/font" Target="fonts/OpenSans-regular.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6466355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6466355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9c276148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9c276148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b0fa945f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b0fa945f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b3f3793ad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b3f3793ad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b3f3793ad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b3f3793ad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b3f3793a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b3f3793a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b0fa945f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b0fa945f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b0fa945f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b0fa945f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b0fa945f2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b0fa945f2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b0fa945f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b0fa945f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b0fa945f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fb0fa945f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9a956683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9a956683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b0fa945f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b0fa945f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b0fa945f2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b0fa945f2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b0fa945f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b0fa945f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b0fa945f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fb0fa945f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fb0fa945f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fb0fa945f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b0fa945f2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b0fa945f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b0fa945f2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b0fa945f2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b0fa945f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b0fa945f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b0fa945f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b0fa945f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b0fa945f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b0fa945f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6466355d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6466355d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b0fa945f2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b0fa945f2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b0fa945f2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fb0fa945f2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b0fa945f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b0fa945f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b0fa945f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b0fa945f2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b0fa945f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b0fa945f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fb0fa945f2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fb0fa945f2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fb0fa945f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fb0fa945f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fb0fa945f2_0_19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fb0fa945f2_0_19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fb0fa945f2_0_19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fb0fa945f2_0_19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fb0fa945f2_0_9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fb0fa945f2_0_9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6466355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6466355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fb0fa945f2_0_9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fb0fa945f2_0_9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fb0fa945f2_0_9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fb0fa945f2_0_9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fb0fa945f2_0_9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fb0fa945f2_0_9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fb0fa945f2_0_9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fb0fa945f2_0_9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b0fa945f2_0_10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b0fa945f2_0_10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gfb0fa945f2_0_13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8" name="Google Shape;4498;gfb0fa945f2_0_13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5" name="Shape 4915"/>
        <p:cNvGrpSpPr/>
        <p:nvPr/>
      </p:nvGrpSpPr>
      <p:grpSpPr>
        <a:xfrm>
          <a:off x="0" y="0"/>
          <a:ext cx="0" cy="0"/>
          <a:chOff x="0" y="0"/>
          <a:chExt cx="0" cy="0"/>
        </a:xfrm>
      </p:grpSpPr>
      <p:sp>
        <p:nvSpPr>
          <p:cNvPr id="4916" name="Google Shape;4916;gfb0fa945f2_0_13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7" name="Google Shape;4917;gfb0fa945f2_0_13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5" name="Shape 5085"/>
        <p:cNvGrpSpPr/>
        <p:nvPr/>
      </p:nvGrpSpPr>
      <p:grpSpPr>
        <a:xfrm>
          <a:off x="0" y="0"/>
          <a:ext cx="0" cy="0"/>
          <a:chOff x="0" y="0"/>
          <a:chExt cx="0" cy="0"/>
        </a:xfrm>
      </p:grpSpPr>
      <p:sp>
        <p:nvSpPr>
          <p:cNvPr id="5086" name="Google Shape;5086;gfb0fa945f2_0_13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7" name="Google Shape;5087;gfb0fa945f2_0_13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fb0fa945f2_0_14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fb0fa945f2_0_14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0" name="Shape 5870"/>
        <p:cNvGrpSpPr/>
        <p:nvPr/>
      </p:nvGrpSpPr>
      <p:grpSpPr>
        <a:xfrm>
          <a:off x="0" y="0"/>
          <a:ext cx="0" cy="0"/>
          <a:chOff x="0" y="0"/>
          <a:chExt cx="0" cy="0"/>
        </a:xfrm>
      </p:grpSpPr>
      <p:sp>
        <p:nvSpPr>
          <p:cNvPr id="5871" name="Google Shape;5871;gfb0fa945f2_0_14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2" name="Google Shape;5872;gfb0fa945f2_0_14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9a956683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9a956683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4" name="Shape 6284"/>
        <p:cNvGrpSpPr/>
        <p:nvPr/>
      </p:nvGrpSpPr>
      <p:grpSpPr>
        <a:xfrm>
          <a:off x="0" y="0"/>
          <a:ext cx="0" cy="0"/>
          <a:chOff x="0" y="0"/>
          <a:chExt cx="0" cy="0"/>
        </a:xfrm>
      </p:grpSpPr>
      <p:sp>
        <p:nvSpPr>
          <p:cNvPr id="6285" name="Google Shape;6285;gfb0fa945f2_0_14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6" name="Google Shape;6286;gfb0fa945f2_0_14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5" name="Shape 6645"/>
        <p:cNvGrpSpPr/>
        <p:nvPr/>
      </p:nvGrpSpPr>
      <p:grpSpPr>
        <a:xfrm>
          <a:off x="0" y="0"/>
          <a:ext cx="0" cy="0"/>
          <a:chOff x="0" y="0"/>
          <a:chExt cx="0" cy="0"/>
        </a:xfrm>
      </p:grpSpPr>
      <p:sp>
        <p:nvSpPr>
          <p:cNvPr id="6646" name="Google Shape;6646;gfb0fa945f2_0_15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7" name="Google Shape;6647;gfb0fa945f2_0_15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5" name="Shape 7155"/>
        <p:cNvGrpSpPr/>
        <p:nvPr/>
      </p:nvGrpSpPr>
      <p:grpSpPr>
        <a:xfrm>
          <a:off x="0" y="0"/>
          <a:ext cx="0" cy="0"/>
          <a:chOff x="0" y="0"/>
          <a:chExt cx="0" cy="0"/>
        </a:xfrm>
      </p:grpSpPr>
      <p:sp>
        <p:nvSpPr>
          <p:cNvPr id="7156" name="Google Shape;7156;gfb0fa945f2_0_15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7" name="Google Shape;7157;gfb0fa945f2_0_15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5" name="Shape 7775"/>
        <p:cNvGrpSpPr/>
        <p:nvPr/>
      </p:nvGrpSpPr>
      <p:grpSpPr>
        <a:xfrm>
          <a:off x="0" y="0"/>
          <a:ext cx="0" cy="0"/>
          <a:chOff x="0" y="0"/>
          <a:chExt cx="0" cy="0"/>
        </a:xfrm>
      </p:grpSpPr>
      <p:sp>
        <p:nvSpPr>
          <p:cNvPr id="7776" name="Google Shape;7776;gfb0fa945f2_0_16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7" name="Google Shape;7777;gfb0fa945f2_0_16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9" name="Shape 8369"/>
        <p:cNvGrpSpPr/>
        <p:nvPr/>
      </p:nvGrpSpPr>
      <p:grpSpPr>
        <a:xfrm>
          <a:off x="0" y="0"/>
          <a:ext cx="0" cy="0"/>
          <a:chOff x="0" y="0"/>
          <a:chExt cx="0" cy="0"/>
        </a:xfrm>
      </p:grpSpPr>
      <p:sp>
        <p:nvSpPr>
          <p:cNvPr id="8370" name="Google Shape;8370;gfb0fa945f2_0_16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1" name="Google Shape;8371;gfb0fa945f2_0_16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0" name="Shape 8690"/>
        <p:cNvGrpSpPr/>
        <p:nvPr/>
      </p:nvGrpSpPr>
      <p:grpSpPr>
        <a:xfrm>
          <a:off x="0" y="0"/>
          <a:ext cx="0" cy="0"/>
          <a:chOff x="0" y="0"/>
          <a:chExt cx="0" cy="0"/>
        </a:xfrm>
      </p:grpSpPr>
      <p:sp>
        <p:nvSpPr>
          <p:cNvPr id="8691" name="Google Shape;8691;gfb0fa945f2_0_17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2" name="Google Shape;8692;gfb0fa945f2_0_17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8" name="Shape 8998"/>
        <p:cNvGrpSpPr/>
        <p:nvPr/>
      </p:nvGrpSpPr>
      <p:grpSpPr>
        <a:xfrm>
          <a:off x="0" y="0"/>
          <a:ext cx="0" cy="0"/>
          <a:chOff x="0" y="0"/>
          <a:chExt cx="0" cy="0"/>
        </a:xfrm>
      </p:grpSpPr>
      <p:sp>
        <p:nvSpPr>
          <p:cNvPr id="8999" name="Google Shape;8999;gfb0fa945f2_0_19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0" name="Google Shape;9000;gfb0fa945f2_0_19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b3f3793a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b3f3793a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9a956683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9a956683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9c27614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9c27614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b0fa945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b0fa945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2865700" y="3377625"/>
            <a:ext cx="5563200" cy="9057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flipH="1">
            <a:off x="2865700" y="4199000"/>
            <a:ext cx="5563200" cy="409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ctrTitle"/>
          </p:nvPr>
        </p:nvSpPr>
        <p:spPr>
          <a:xfrm>
            <a:off x="6799525" y="2705775"/>
            <a:ext cx="1629300" cy="7428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5200"/>
              <a:buNone/>
              <a:defRPr sz="7200"/>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284000" y="16757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Clr>
                <a:schemeClr val="lt2"/>
              </a:buClr>
              <a:buSzPts val="9600"/>
              <a:buNone/>
              <a:defRPr sz="9600">
                <a:solidFill>
                  <a:schemeClr val="lt2"/>
                </a:solidFill>
              </a:defRPr>
            </a:lvl2pPr>
            <a:lvl3pPr lvl="2" algn="ctr">
              <a:spcBef>
                <a:spcPts val="0"/>
              </a:spcBef>
              <a:spcAft>
                <a:spcPts val="0"/>
              </a:spcAft>
              <a:buClr>
                <a:schemeClr val="lt2"/>
              </a:buClr>
              <a:buSzPts val="9600"/>
              <a:buNone/>
              <a:defRPr sz="9600">
                <a:solidFill>
                  <a:schemeClr val="lt2"/>
                </a:solidFill>
              </a:defRPr>
            </a:lvl3pPr>
            <a:lvl4pPr lvl="3" algn="ctr">
              <a:spcBef>
                <a:spcPts val="0"/>
              </a:spcBef>
              <a:spcAft>
                <a:spcPts val="0"/>
              </a:spcAft>
              <a:buClr>
                <a:schemeClr val="lt2"/>
              </a:buClr>
              <a:buSzPts val="9600"/>
              <a:buNone/>
              <a:defRPr sz="9600">
                <a:solidFill>
                  <a:schemeClr val="lt2"/>
                </a:solidFill>
              </a:defRPr>
            </a:lvl4pPr>
            <a:lvl5pPr lvl="4" algn="ctr">
              <a:spcBef>
                <a:spcPts val="0"/>
              </a:spcBef>
              <a:spcAft>
                <a:spcPts val="0"/>
              </a:spcAft>
              <a:buClr>
                <a:schemeClr val="lt2"/>
              </a:buClr>
              <a:buSzPts val="9600"/>
              <a:buNone/>
              <a:defRPr sz="9600">
                <a:solidFill>
                  <a:schemeClr val="lt2"/>
                </a:solidFill>
              </a:defRPr>
            </a:lvl5pPr>
            <a:lvl6pPr lvl="5" algn="ctr">
              <a:spcBef>
                <a:spcPts val="0"/>
              </a:spcBef>
              <a:spcAft>
                <a:spcPts val="0"/>
              </a:spcAft>
              <a:buClr>
                <a:schemeClr val="lt2"/>
              </a:buClr>
              <a:buSzPts val="9600"/>
              <a:buNone/>
              <a:defRPr sz="9600">
                <a:solidFill>
                  <a:schemeClr val="lt2"/>
                </a:solidFill>
              </a:defRPr>
            </a:lvl6pPr>
            <a:lvl7pPr lvl="6" algn="ctr">
              <a:spcBef>
                <a:spcPts val="0"/>
              </a:spcBef>
              <a:spcAft>
                <a:spcPts val="0"/>
              </a:spcAft>
              <a:buClr>
                <a:schemeClr val="lt2"/>
              </a:buClr>
              <a:buSzPts val="9600"/>
              <a:buNone/>
              <a:defRPr sz="9600">
                <a:solidFill>
                  <a:schemeClr val="lt2"/>
                </a:solidFill>
              </a:defRPr>
            </a:lvl7pPr>
            <a:lvl8pPr lvl="7" algn="ctr">
              <a:spcBef>
                <a:spcPts val="0"/>
              </a:spcBef>
              <a:spcAft>
                <a:spcPts val="0"/>
              </a:spcAft>
              <a:buClr>
                <a:schemeClr val="lt2"/>
              </a:buClr>
              <a:buSzPts val="9600"/>
              <a:buNone/>
              <a:defRPr sz="9600">
                <a:solidFill>
                  <a:schemeClr val="lt2"/>
                </a:solidFill>
              </a:defRPr>
            </a:lvl8pPr>
            <a:lvl9pPr lvl="8" algn="ctr">
              <a:spcBef>
                <a:spcPts val="0"/>
              </a:spcBef>
              <a:spcAft>
                <a:spcPts val="0"/>
              </a:spcAft>
              <a:buClr>
                <a:schemeClr val="lt2"/>
              </a:buClr>
              <a:buSzPts val="9600"/>
              <a:buNone/>
              <a:defRPr sz="9600">
                <a:solidFill>
                  <a:schemeClr val="lt2"/>
                </a:solidFill>
              </a:defRPr>
            </a:lvl9pPr>
          </a:lstStyle>
          <a:p>
            <a:r>
              <a:t>xx%</a:t>
            </a:r>
          </a:p>
        </p:txBody>
      </p:sp>
      <p:sp>
        <p:nvSpPr>
          <p:cNvPr id="48" name="Google Shape;48;p11"/>
          <p:cNvSpPr txBox="1"/>
          <p:nvPr>
            <p:ph idx="1" type="subTitle"/>
          </p:nvPr>
        </p:nvSpPr>
        <p:spPr>
          <a:xfrm>
            <a:off x="1284000" y="3034525"/>
            <a:ext cx="6576000" cy="43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0" name="Shape 50"/>
        <p:cNvGrpSpPr/>
        <p:nvPr/>
      </p:nvGrpSpPr>
      <p:grpSpPr>
        <a:xfrm>
          <a:off x="0" y="0"/>
          <a:ext cx="0" cy="0"/>
          <a:chOff x="0" y="0"/>
          <a:chExt cx="0" cy="0"/>
        </a:xfrm>
      </p:grpSpPr>
      <p:sp>
        <p:nvSpPr>
          <p:cNvPr id="51" name="Google Shape;51;p13"/>
          <p:cNvSpPr txBox="1"/>
          <p:nvPr>
            <p:ph type="title"/>
          </p:nvPr>
        </p:nvSpPr>
        <p:spPr>
          <a:xfrm>
            <a:off x="732213" y="184319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52" name="Google Shape;52;p13"/>
          <p:cNvSpPr txBox="1"/>
          <p:nvPr>
            <p:ph hasCustomPrompt="1" idx="2" type="title"/>
          </p:nvPr>
        </p:nvSpPr>
        <p:spPr>
          <a:xfrm>
            <a:off x="1542513" y="1302000"/>
            <a:ext cx="7158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53" name="Google Shape;53;p13"/>
          <p:cNvSpPr txBox="1"/>
          <p:nvPr>
            <p:ph idx="1" type="subTitle"/>
          </p:nvPr>
        </p:nvSpPr>
        <p:spPr>
          <a:xfrm>
            <a:off x="732213" y="225310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13"/>
          <p:cNvSpPr txBox="1"/>
          <p:nvPr>
            <p:ph idx="3" type="title"/>
          </p:nvPr>
        </p:nvSpPr>
        <p:spPr>
          <a:xfrm>
            <a:off x="3416013" y="184319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55" name="Google Shape;55;p13"/>
          <p:cNvSpPr txBox="1"/>
          <p:nvPr>
            <p:ph hasCustomPrompt="1" idx="4" type="title"/>
          </p:nvPr>
        </p:nvSpPr>
        <p:spPr>
          <a:xfrm>
            <a:off x="4227663" y="1302000"/>
            <a:ext cx="713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56" name="Google Shape;56;p13"/>
          <p:cNvSpPr txBox="1"/>
          <p:nvPr>
            <p:ph idx="5" type="subTitle"/>
          </p:nvPr>
        </p:nvSpPr>
        <p:spPr>
          <a:xfrm>
            <a:off x="3416013" y="225310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6" type="title"/>
          </p:nvPr>
        </p:nvSpPr>
        <p:spPr>
          <a:xfrm>
            <a:off x="6087600" y="184319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58" name="Google Shape;58;p13"/>
          <p:cNvSpPr txBox="1"/>
          <p:nvPr>
            <p:ph hasCustomPrompt="1" idx="7" type="title"/>
          </p:nvPr>
        </p:nvSpPr>
        <p:spPr>
          <a:xfrm>
            <a:off x="6899250" y="1302000"/>
            <a:ext cx="713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59" name="Google Shape;59;p13"/>
          <p:cNvSpPr txBox="1"/>
          <p:nvPr>
            <p:ph idx="8" type="subTitle"/>
          </p:nvPr>
        </p:nvSpPr>
        <p:spPr>
          <a:xfrm>
            <a:off x="6087600" y="225310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idx="9" type="title"/>
          </p:nvPr>
        </p:nvSpPr>
        <p:spPr>
          <a:xfrm>
            <a:off x="732213" y="363259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61" name="Google Shape;61;p13"/>
          <p:cNvSpPr txBox="1"/>
          <p:nvPr>
            <p:ph hasCustomPrompt="1" idx="13" type="title"/>
          </p:nvPr>
        </p:nvSpPr>
        <p:spPr>
          <a:xfrm>
            <a:off x="1542513" y="3093499"/>
            <a:ext cx="7158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2" name="Google Shape;62;p13"/>
          <p:cNvSpPr txBox="1"/>
          <p:nvPr>
            <p:ph idx="14" type="subTitle"/>
          </p:nvPr>
        </p:nvSpPr>
        <p:spPr>
          <a:xfrm>
            <a:off x="732213" y="404250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15" type="title"/>
          </p:nvPr>
        </p:nvSpPr>
        <p:spPr>
          <a:xfrm>
            <a:off x="3416013" y="363259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64" name="Google Shape;64;p13"/>
          <p:cNvSpPr txBox="1"/>
          <p:nvPr>
            <p:ph hasCustomPrompt="1" idx="16" type="title"/>
          </p:nvPr>
        </p:nvSpPr>
        <p:spPr>
          <a:xfrm>
            <a:off x="4227663" y="3093499"/>
            <a:ext cx="713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5" name="Google Shape;65;p13"/>
          <p:cNvSpPr txBox="1"/>
          <p:nvPr>
            <p:ph idx="17" type="subTitle"/>
          </p:nvPr>
        </p:nvSpPr>
        <p:spPr>
          <a:xfrm>
            <a:off x="3416013" y="404250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18"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13"/>
          <p:cNvSpPr/>
          <p:nvPr/>
        </p:nvSpPr>
        <p:spPr>
          <a:xfrm>
            <a:off x="-1354318" y="368643"/>
            <a:ext cx="11363767" cy="5931641"/>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EFEFF2"/>
          </a:solidFill>
          <a:ln>
            <a:noFill/>
          </a:ln>
          <a:effectLst>
            <a:outerShdw blurRad="57150" rotWithShape="0" algn="bl"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 name="Shape 68"/>
        <p:cNvGrpSpPr/>
        <p:nvPr/>
      </p:nvGrpSpPr>
      <p:grpSpPr>
        <a:xfrm>
          <a:off x="0" y="0"/>
          <a:ext cx="0" cy="0"/>
          <a:chOff x="0" y="0"/>
          <a:chExt cx="0" cy="0"/>
        </a:xfrm>
      </p:grpSpPr>
      <p:sp>
        <p:nvSpPr>
          <p:cNvPr id="69" name="Google Shape;69;p14"/>
          <p:cNvSpPr txBox="1"/>
          <p:nvPr>
            <p:ph type="title"/>
          </p:nvPr>
        </p:nvSpPr>
        <p:spPr>
          <a:xfrm>
            <a:off x="2290025" y="31033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 name="Google Shape;70;p14"/>
          <p:cNvSpPr txBox="1"/>
          <p:nvPr>
            <p:ph idx="1" type="subTitle"/>
          </p:nvPr>
        </p:nvSpPr>
        <p:spPr>
          <a:xfrm>
            <a:off x="1458125" y="1508300"/>
            <a:ext cx="6227700" cy="141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71" name="Shape 71"/>
        <p:cNvGrpSpPr/>
        <p:nvPr/>
      </p:nvGrpSpPr>
      <p:grpSpPr>
        <a:xfrm>
          <a:off x="0" y="0"/>
          <a:ext cx="0" cy="0"/>
          <a:chOff x="0" y="0"/>
          <a:chExt cx="0" cy="0"/>
        </a:xfrm>
      </p:grpSpPr>
      <p:sp>
        <p:nvSpPr>
          <p:cNvPr id="72" name="Google Shape;72;p15"/>
          <p:cNvSpPr txBox="1"/>
          <p:nvPr>
            <p:ph hasCustomPrompt="1" type="title"/>
          </p:nvPr>
        </p:nvSpPr>
        <p:spPr>
          <a:xfrm>
            <a:off x="715100" y="1710875"/>
            <a:ext cx="77139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800"/>
            </a:lvl1pPr>
            <a:lvl2pPr lvl="1" rtl="0" algn="ctr">
              <a:spcBef>
                <a:spcPts val="0"/>
              </a:spcBef>
              <a:spcAft>
                <a:spcPts val="0"/>
              </a:spcAft>
              <a:buClr>
                <a:schemeClr val="lt2"/>
              </a:buClr>
              <a:buSzPts val="9600"/>
              <a:buNone/>
              <a:defRPr sz="9600">
                <a:solidFill>
                  <a:schemeClr val="lt2"/>
                </a:solidFill>
              </a:defRPr>
            </a:lvl2pPr>
            <a:lvl3pPr lvl="2" rtl="0" algn="ctr">
              <a:spcBef>
                <a:spcPts val="0"/>
              </a:spcBef>
              <a:spcAft>
                <a:spcPts val="0"/>
              </a:spcAft>
              <a:buClr>
                <a:schemeClr val="lt2"/>
              </a:buClr>
              <a:buSzPts val="9600"/>
              <a:buNone/>
              <a:defRPr sz="9600">
                <a:solidFill>
                  <a:schemeClr val="lt2"/>
                </a:solidFill>
              </a:defRPr>
            </a:lvl3pPr>
            <a:lvl4pPr lvl="3" rtl="0" algn="ctr">
              <a:spcBef>
                <a:spcPts val="0"/>
              </a:spcBef>
              <a:spcAft>
                <a:spcPts val="0"/>
              </a:spcAft>
              <a:buClr>
                <a:schemeClr val="lt2"/>
              </a:buClr>
              <a:buSzPts val="9600"/>
              <a:buNone/>
              <a:defRPr sz="9600">
                <a:solidFill>
                  <a:schemeClr val="lt2"/>
                </a:solidFill>
              </a:defRPr>
            </a:lvl4pPr>
            <a:lvl5pPr lvl="4" rtl="0" algn="ctr">
              <a:spcBef>
                <a:spcPts val="0"/>
              </a:spcBef>
              <a:spcAft>
                <a:spcPts val="0"/>
              </a:spcAft>
              <a:buClr>
                <a:schemeClr val="lt2"/>
              </a:buClr>
              <a:buSzPts val="9600"/>
              <a:buNone/>
              <a:defRPr sz="9600">
                <a:solidFill>
                  <a:schemeClr val="lt2"/>
                </a:solidFill>
              </a:defRPr>
            </a:lvl5pPr>
            <a:lvl6pPr lvl="5" rtl="0" algn="ctr">
              <a:spcBef>
                <a:spcPts val="0"/>
              </a:spcBef>
              <a:spcAft>
                <a:spcPts val="0"/>
              </a:spcAft>
              <a:buClr>
                <a:schemeClr val="lt2"/>
              </a:buClr>
              <a:buSzPts val="9600"/>
              <a:buNone/>
              <a:defRPr sz="9600">
                <a:solidFill>
                  <a:schemeClr val="lt2"/>
                </a:solidFill>
              </a:defRPr>
            </a:lvl6pPr>
            <a:lvl7pPr lvl="6" rtl="0" algn="ctr">
              <a:spcBef>
                <a:spcPts val="0"/>
              </a:spcBef>
              <a:spcAft>
                <a:spcPts val="0"/>
              </a:spcAft>
              <a:buClr>
                <a:schemeClr val="lt2"/>
              </a:buClr>
              <a:buSzPts val="9600"/>
              <a:buNone/>
              <a:defRPr sz="9600">
                <a:solidFill>
                  <a:schemeClr val="lt2"/>
                </a:solidFill>
              </a:defRPr>
            </a:lvl7pPr>
            <a:lvl8pPr lvl="7" rtl="0" algn="ctr">
              <a:spcBef>
                <a:spcPts val="0"/>
              </a:spcBef>
              <a:spcAft>
                <a:spcPts val="0"/>
              </a:spcAft>
              <a:buClr>
                <a:schemeClr val="lt2"/>
              </a:buClr>
              <a:buSzPts val="9600"/>
              <a:buNone/>
              <a:defRPr sz="9600">
                <a:solidFill>
                  <a:schemeClr val="lt2"/>
                </a:solidFill>
              </a:defRPr>
            </a:lvl8pPr>
            <a:lvl9pPr lvl="8" rtl="0" algn="ctr">
              <a:spcBef>
                <a:spcPts val="0"/>
              </a:spcBef>
              <a:spcAft>
                <a:spcPts val="0"/>
              </a:spcAft>
              <a:buClr>
                <a:schemeClr val="lt2"/>
              </a:buClr>
              <a:buSzPts val="9600"/>
              <a:buNone/>
              <a:defRPr sz="9600">
                <a:solidFill>
                  <a:schemeClr val="lt2"/>
                </a:solidFill>
              </a:defRPr>
            </a:lvl9pPr>
          </a:lstStyle>
          <a:p>
            <a:r>
              <a:t>xx%</a:t>
            </a:r>
          </a:p>
        </p:txBody>
      </p:sp>
      <p:sp>
        <p:nvSpPr>
          <p:cNvPr id="73" name="Google Shape;73;p15"/>
          <p:cNvSpPr txBox="1"/>
          <p:nvPr>
            <p:ph idx="1" type="subTitle"/>
          </p:nvPr>
        </p:nvSpPr>
        <p:spPr>
          <a:xfrm>
            <a:off x="1284000" y="3069625"/>
            <a:ext cx="65760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4" name="Shape 74"/>
        <p:cNvGrpSpPr/>
        <p:nvPr/>
      </p:nvGrpSpPr>
      <p:grpSpPr>
        <a:xfrm>
          <a:off x="0" y="0"/>
          <a:ext cx="0" cy="0"/>
          <a:chOff x="0" y="0"/>
          <a:chExt cx="0" cy="0"/>
        </a:xfrm>
      </p:grpSpPr>
      <p:sp>
        <p:nvSpPr>
          <p:cNvPr id="75" name="Google Shape;75;p16"/>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16"/>
          <p:cNvSpPr/>
          <p:nvPr/>
        </p:nvSpPr>
        <p:spPr>
          <a:xfrm flipH="1">
            <a:off x="-790275" y="711950"/>
            <a:ext cx="11206081" cy="514353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EFEFF2"/>
          </a:solidFill>
          <a:ln>
            <a:noFill/>
          </a:ln>
          <a:effectLst>
            <a:outerShdw blurRad="57150" rotWithShape="0" algn="bl"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7" name="Shape 77"/>
        <p:cNvGrpSpPr/>
        <p:nvPr/>
      </p:nvGrpSpPr>
      <p:grpSpPr>
        <a:xfrm>
          <a:off x="0" y="0"/>
          <a:ext cx="0" cy="0"/>
          <a:chOff x="0" y="0"/>
          <a:chExt cx="0" cy="0"/>
        </a:xfrm>
      </p:grpSpPr>
      <p:sp>
        <p:nvSpPr>
          <p:cNvPr id="78" name="Google Shape;78;p17"/>
          <p:cNvSpPr txBox="1"/>
          <p:nvPr>
            <p:ph type="title"/>
          </p:nvPr>
        </p:nvSpPr>
        <p:spPr>
          <a:xfrm flipH="1">
            <a:off x="715934" y="2251225"/>
            <a:ext cx="3671100" cy="107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79" name="Google Shape;79;p17"/>
          <p:cNvSpPr txBox="1"/>
          <p:nvPr>
            <p:ph hasCustomPrompt="1" idx="2" type="title"/>
          </p:nvPr>
        </p:nvSpPr>
        <p:spPr>
          <a:xfrm flipH="1">
            <a:off x="1038473" y="1108150"/>
            <a:ext cx="841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80" name="Google Shape;80;p17"/>
          <p:cNvSpPr txBox="1"/>
          <p:nvPr>
            <p:ph idx="1" type="subTitle"/>
          </p:nvPr>
        </p:nvSpPr>
        <p:spPr>
          <a:xfrm flipH="1">
            <a:off x="715984" y="3472775"/>
            <a:ext cx="28917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1" name="Shape 81"/>
        <p:cNvGrpSpPr/>
        <p:nvPr/>
      </p:nvGrpSpPr>
      <p:grpSpPr>
        <a:xfrm>
          <a:off x="0" y="0"/>
          <a:ext cx="0" cy="0"/>
          <a:chOff x="0" y="0"/>
          <a:chExt cx="0" cy="0"/>
        </a:xfrm>
      </p:grpSpPr>
      <p:sp>
        <p:nvSpPr>
          <p:cNvPr id="82" name="Google Shape;82;p18"/>
          <p:cNvSpPr txBox="1"/>
          <p:nvPr>
            <p:ph idx="1" type="subTitle"/>
          </p:nvPr>
        </p:nvSpPr>
        <p:spPr>
          <a:xfrm>
            <a:off x="867500" y="4078954"/>
            <a:ext cx="4998000" cy="56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8"/>
          <p:cNvSpPr txBox="1"/>
          <p:nvPr>
            <p:ph type="title"/>
          </p:nvPr>
        </p:nvSpPr>
        <p:spPr>
          <a:xfrm>
            <a:off x="867500" y="2765854"/>
            <a:ext cx="4874400" cy="13131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sz="8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4" name="Shape 84"/>
        <p:cNvGrpSpPr/>
        <p:nvPr/>
      </p:nvGrpSpPr>
      <p:grpSpPr>
        <a:xfrm>
          <a:off x="0" y="0"/>
          <a:ext cx="0" cy="0"/>
          <a:chOff x="0" y="0"/>
          <a:chExt cx="0" cy="0"/>
        </a:xfrm>
      </p:grpSpPr>
      <p:sp>
        <p:nvSpPr>
          <p:cNvPr id="85" name="Google Shape;85;p19"/>
          <p:cNvSpPr txBox="1"/>
          <p:nvPr>
            <p:ph idx="1" type="subTitle"/>
          </p:nvPr>
        </p:nvSpPr>
        <p:spPr>
          <a:xfrm>
            <a:off x="720000" y="3312950"/>
            <a:ext cx="2907600" cy="10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9"/>
          <p:cNvSpPr txBox="1"/>
          <p:nvPr>
            <p:ph type="title"/>
          </p:nvPr>
        </p:nvSpPr>
        <p:spPr>
          <a:xfrm>
            <a:off x="720000" y="792850"/>
            <a:ext cx="3621000" cy="23646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4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87" name="Shape 87"/>
        <p:cNvGrpSpPr/>
        <p:nvPr/>
      </p:nvGrpSpPr>
      <p:grpSpPr>
        <a:xfrm>
          <a:off x="0" y="0"/>
          <a:ext cx="0" cy="0"/>
          <a:chOff x="0" y="0"/>
          <a:chExt cx="0" cy="0"/>
        </a:xfrm>
      </p:grpSpPr>
      <p:sp>
        <p:nvSpPr>
          <p:cNvPr id="88" name="Google Shape;88;p20"/>
          <p:cNvSpPr/>
          <p:nvPr/>
        </p:nvSpPr>
        <p:spPr>
          <a:xfrm>
            <a:off x="2778875" y="0"/>
            <a:ext cx="7365170" cy="5317385"/>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txBox="1"/>
          <p:nvPr>
            <p:ph idx="1" type="subTitle"/>
          </p:nvPr>
        </p:nvSpPr>
        <p:spPr>
          <a:xfrm>
            <a:off x="720000" y="2584125"/>
            <a:ext cx="2907600" cy="10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20"/>
          <p:cNvSpPr txBox="1"/>
          <p:nvPr>
            <p:ph type="title"/>
          </p:nvPr>
        </p:nvSpPr>
        <p:spPr>
          <a:xfrm>
            <a:off x="720000" y="1246075"/>
            <a:ext cx="2907600" cy="13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848175" y="2251225"/>
            <a:ext cx="3580800" cy="10749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000"/>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p:txBody>
      </p:sp>
      <p:sp>
        <p:nvSpPr>
          <p:cNvPr id="14" name="Google Shape;14;p3"/>
          <p:cNvSpPr txBox="1"/>
          <p:nvPr>
            <p:ph hasCustomPrompt="1" idx="2" type="title"/>
          </p:nvPr>
        </p:nvSpPr>
        <p:spPr>
          <a:xfrm>
            <a:off x="7135987" y="1108150"/>
            <a:ext cx="1182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5" name="Google Shape;15;p3"/>
          <p:cNvSpPr txBox="1"/>
          <p:nvPr>
            <p:ph idx="1" type="subTitle"/>
          </p:nvPr>
        </p:nvSpPr>
        <p:spPr>
          <a:xfrm>
            <a:off x="5537275" y="3472775"/>
            <a:ext cx="28917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91" name="Shape 91"/>
        <p:cNvGrpSpPr/>
        <p:nvPr/>
      </p:nvGrpSpPr>
      <p:grpSpPr>
        <a:xfrm>
          <a:off x="0" y="0"/>
          <a:ext cx="0" cy="0"/>
          <a:chOff x="0" y="0"/>
          <a:chExt cx="0" cy="0"/>
        </a:xfrm>
      </p:grpSpPr>
      <p:sp>
        <p:nvSpPr>
          <p:cNvPr id="92" name="Google Shape;92;p21"/>
          <p:cNvSpPr txBox="1"/>
          <p:nvPr>
            <p:ph idx="1" type="subTitle"/>
          </p:nvPr>
        </p:nvSpPr>
        <p:spPr>
          <a:xfrm>
            <a:off x="5521300" y="2584838"/>
            <a:ext cx="2907600" cy="103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93" name="Google Shape;93;p21"/>
          <p:cNvSpPr/>
          <p:nvPr/>
        </p:nvSpPr>
        <p:spPr>
          <a:xfrm rot="5400000">
            <a:off x="-497061" y="-233775"/>
            <a:ext cx="6213736" cy="5317385"/>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txBox="1"/>
          <p:nvPr>
            <p:ph type="title"/>
          </p:nvPr>
        </p:nvSpPr>
        <p:spPr>
          <a:xfrm>
            <a:off x="5521300" y="1735713"/>
            <a:ext cx="2907600" cy="8460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34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5" name="Shape 95"/>
        <p:cNvGrpSpPr/>
        <p:nvPr/>
      </p:nvGrpSpPr>
      <p:grpSpPr>
        <a:xfrm>
          <a:off x="0" y="0"/>
          <a:ext cx="0" cy="0"/>
          <a:chOff x="0" y="0"/>
          <a:chExt cx="0" cy="0"/>
        </a:xfrm>
      </p:grpSpPr>
      <p:grpSp>
        <p:nvGrpSpPr>
          <p:cNvPr id="96" name="Google Shape;96;p22"/>
          <p:cNvGrpSpPr/>
          <p:nvPr/>
        </p:nvGrpSpPr>
        <p:grpSpPr>
          <a:xfrm>
            <a:off x="-93450" y="160750"/>
            <a:ext cx="9523119" cy="5143324"/>
            <a:chOff x="-17250" y="-27825"/>
            <a:chExt cx="9161250" cy="5332080"/>
          </a:xfrm>
        </p:grpSpPr>
        <p:sp>
          <p:nvSpPr>
            <p:cNvPr id="97" name="Google Shape;97;p22"/>
            <p:cNvSpPr/>
            <p:nvPr/>
          </p:nvSpPr>
          <p:spPr>
            <a:xfrm flipH="1" rot="-5400000">
              <a:off x="-2017" y="617717"/>
              <a:ext cx="4688491" cy="468445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068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2"/>
            <p:cNvSpPr/>
            <p:nvPr/>
          </p:nvSpPr>
          <p:spPr>
            <a:xfrm flipH="1" rot="5400000">
              <a:off x="4322400" y="482655"/>
              <a:ext cx="4688491" cy="4954709"/>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8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2"/>
            <p:cNvSpPr/>
            <p:nvPr/>
          </p:nvSpPr>
          <p:spPr>
            <a:xfrm>
              <a:off x="-17250" y="-27825"/>
              <a:ext cx="9144000" cy="643500"/>
            </a:xfrm>
            <a:prstGeom prst="rect">
              <a:avLst/>
            </a:prstGeom>
            <a:solidFill>
              <a:srgbClr val="F3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22"/>
          <p:cNvSpPr txBox="1"/>
          <p:nvPr>
            <p:ph idx="1" type="subTitle"/>
          </p:nvPr>
        </p:nvSpPr>
        <p:spPr>
          <a:xfrm>
            <a:off x="948600" y="3446125"/>
            <a:ext cx="2907600" cy="4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500"/>
              <a:buFont typeface="Viga"/>
              <a:buNone/>
              <a:defRPr b="1" sz="2500">
                <a:solidFill>
                  <a:schemeClr val="dk2"/>
                </a:solidFill>
                <a:latin typeface="Viga"/>
                <a:ea typeface="Viga"/>
                <a:cs typeface="Viga"/>
                <a:sym typeface="Viga"/>
              </a:defRPr>
            </a:lvl1pPr>
            <a:lvl2pPr lvl="1"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2pPr>
            <a:lvl3pPr lvl="2"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3pPr>
            <a:lvl4pPr lvl="3"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4pPr>
            <a:lvl5pPr lvl="4"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5pPr>
            <a:lvl6pPr lvl="5"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6pPr>
            <a:lvl7pPr lvl="6"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7pPr>
            <a:lvl8pPr lvl="7"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8pPr>
            <a:lvl9pPr lvl="8"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9pPr>
          </a:lstStyle>
          <a:p/>
        </p:txBody>
      </p:sp>
      <p:sp>
        <p:nvSpPr>
          <p:cNvPr id="101" name="Google Shape;101;p22"/>
          <p:cNvSpPr txBox="1"/>
          <p:nvPr>
            <p:ph idx="2" type="subTitle"/>
          </p:nvPr>
        </p:nvSpPr>
        <p:spPr>
          <a:xfrm>
            <a:off x="5287800" y="3446125"/>
            <a:ext cx="2907600" cy="4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500"/>
              <a:buFont typeface="Viga"/>
              <a:buNone/>
              <a:defRPr b="1" sz="2500">
                <a:solidFill>
                  <a:schemeClr val="dk2"/>
                </a:solidFill>
                <a:latin typeface="Viga"/>
                <a:ea typeface="Viga"/>
                <a:cs typeface="Viga"/>
                <a:sym typeface="Viga"/>
              </a:defRPr>
            </a:lvl1pPr>
            <a:lvl2pPr lvl="1"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2pPr>
            <a:lvl3pPr lvl="2"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3pPr>
            <a:lvl4pPr lvl="3"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4pPr>
            <a:lvl5pPr lvl="4"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5pPr>
            <a:lvl6pPr lvl="5"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6pPr>
            <a:lvl7pPr lvl="6"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7pPr>
            <a:lvl8pPr lvl="7"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8pPr>
            <a:lvl9pPr lvl="8"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9pPr>
          </a:lstStyle>
          <a:p/>
        </p:txBody>
      </p:sp>
      <p:sp>
        <p:nvSpPr>
          <p:cNvPr id="102" name="Google Shape;102;p22"/>
          <p:cNvSpPr txBox="1"/>
          <p:nvPr>
            <p:ph idx="3" type="subTitle"/>
          </p:nvPr>
        </p:nvSpPr>
        <p:spPr>
          <a:xfrm>
            <a:off x="948600" y="39077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2"/>
          <p:cNvSpPr txBox="1"/>
          <p:nvPr>
            <p:ph idx="4" type="subTitle"/>
          </p:nvPr>
        </p:nvSpPr>
        <p:spPr>
          <a:xfrm>
            <a:off x="5287800" y="39077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22"/>
          <p:cNvSpPr txBox="1"/>
          <p:nvPr>
            <p:ph type="title"/>
          </p:nvPr>
        </p:nvSpPr>
        <p:spPr>
          <a:xfrm>
            <a:off x="720000" y="536671"/>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5" name="Shape 105"/>
        <p:cNvGrpSpPr/>
        <p:nvPr/>
      </p:nvGrpSpPr>
      <p:grpSpPr>
        <a:xfrm>
          <a:off x="0" y="0"/>
          <a:ext cx="0" cy="0"/>
          <a:chOff x="0" y="0"/>
          <a:chExt cx="0" cy="0"/>
        </a:xfrm>
      </p:grpSpPr>
      <p:sp>
        <p:nvSpPr>
          <p:cNvPr id="106" name="Google Shape;106;p23"/>
          <p:cNvSpPr/>
          <p:nvPr/>
        </p:nvSpPr>
        <p:spPr>
          <a:xfrm>
            <a:off x="-1550746" y="637754"/>
            <a:ext cx="12245472" cy="514353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EFEFF2"/>
          </a:solidFill>
          <a:ln>
            <a:noFill/>
          </a:ln>
          <a:effectLst>
            <a:outerShdw blurRad="57150" rotWithShape="0" algn="bl"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3"/>
          <p:cNvSpPr txBox="1"/>
          <p:nvPr>
            <p:ph idx="1" type="subTitle"/>
          </p:nvPr>
        </p:nvSpPr>
        <p:spPr>
          <a:xfrm>
            <a:off x="833550" y="1826525"/>
            <a:ext cx="4125300" cy="276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a:lvl1pPr>
            <a:lvl2pPr lvl="1" rtl="0">
              <a:lnSpc>
                <a:spcPct val="100000"/>
              </a:lnSpc>
              <a:spcBef>
                <a:spcPts val="0"/>
              </a:spcBef>
              <a:spcAft>
                <a:spcPts val="0"/>
              </a:spcAft>
              <a:buClr>
                <a:srgbClr val="434343"/>
              </a:buClr>
              <a:buSzPts val="1400"/>
              <a:buFont typeface="Anaheim"/>
              <a:buChar char="○"/>
              <a:defRPr/>
            </a:lvl2pPr>
            <a:lvl3pPr lvl="2" rtl="0">
              <a:lnSpc>
                <a:spcPct val="100000"/>
              </a:lnSpc>
              <a:spcBef>
                <a:spcPts val="0"/>
              </a:spcBef>
              <a:spcAft>
                <a:spcPts val="0"/>
              </a:spcAft>
              <a:buClr>
                <a:srgbClr val="434343"/>
              </a:buClr>
              <a:buSzPts val="1400"/>
              <a:buFont typeface="Anaheim"/>
              <a:buChar char="■"/>
              <a:defRPr/>
            </a:lvl3pPr>
            <a:lvl4pPr lvl="3" rtl="0">
              <a:lnSpc>
                <a:spcPct val="100000"/>
              </a:lnSpc>
              <a:spcBef>
                <a:spcPts val="0"/>
              </a:spcBef>
              <a:spcAft>
                <a:spcPts val="0"/>
              </a:spcAft>
              <a:buClr>
                <a:srgbClr val="434343"/>
              </a:buClr>
              <a:buSzPts val="1400"/>
              <a:buFont typeface="Anaheim"/>
              <a:buChar char="●"/>
              <a:defRPr/>
            </a:lvl4pPr>
            <a:lvl5pPr lvl="4" rtl="0">
              <a:lnSpc>
                <a:spcPct val="100000"/>
              </a:lnSpc>
              <a:spcBef>
                <a:spcPts val="0"/>
              </a:spcBef>
              <a:spcAft>
                <a:spcPts val="0"/>
              </a:spcAft>
              <a:buClr>
                <a:srgbClr val="434343"/>
              </a:buClr>
              <a:buSzPts val="1400"/>
              <a:buFont typeface="Anaheim"/>
              <a:buChar char="○"/>
              <a:defRPr/>
            </a:lvl5pPr>
            <a:lvl6pPr lvl="5" rtl="0">
              <a:lnSpc>
                <a:spcPct val="100000"/>
              </a:lnSpc>
              <a:spcBef>
                <a:spcPts val="0"/>
              </a:spcBef>
              <a:spcAft>
                <a:spcPts val="0"/>
              </a:spcAft>
              <a:buClr>
                <a:srgbClr val="434343"/>
              </a:buClr>
              <a:buSzPts val="1400"/>
              <a:buFont typeface="Anaheim"/>
              <a:buChar char="■"/>
              <a:defRPr/>
            </a:lvl6pPr>
            <a:lvl7pPr lvl="6" rtl="0">
              <a:lnSpc>
                <a:spcPct val="100000"/>
              </a:lnSpc>
              <a:spcBef>
                <a:spcPts val="0"/>
              </a:spcBef>
              <a:spcAft>
                <a:spcPts val="0"/>
              </a:spcAft>
              <a:buClr>
                <a:srgbClr val="434343"/>
              </a:buClr>
              <a:buSzPts val="1400"/>
              <a:buFont typeface="Anaheim"/>
              <a:buChar char="●"/>
              <a:defRPr/>
            </a:lvl7pPr>
            <a:lvl8pPr lvl="7" rtl="0">
              <a:lnSpc>
                <a:spcPct val="100000"/>
              </a:lnSpc>
              <a:spcBef>
                <a:spcPts val="0"/>
              </a:spcBef>
              <a:spcAft>
                <a:spcPts val="0"/>
              </a:spcAft>
              <a:buClr>
                <a:srgbClr val="434343"/>
              </a:buClr>
              <a:buSzPts val="1400"/>
              <a:buFont typeface="Anaheim"/>
              <a:buChar char="○"/>
              <a:defRPr/>
            </a:lvl8pPr>
            <a:lvl9pPr lvl="8" rtl="0">
              <a:lnSpc>
                <a:spcPct val="100000"/>
              </a:lnSpc>
              <a:spcBef>
                <a:spcPts val="0"/>
              </a:spcBef>
              <a:spcAft>
                <a:spcPts val="0"/>
              </a:spcAft>
              <a:buClr>
                <a:srgbClr val="434343"/>
              </a:buClr>
              <a:buSzPts val="1400"/>
              <a:buFont typeface="Anaheim"/>
              <a:buChar char="■"/>
              <a:defRPr/>
            </a:lvl9pPr>
          </a:lstStyle>
          <a:p/>
        </p:txBody>
      </p:sp>
      <p:sp>
        <p:nvSpPr>
          <p:cNvPr id="108" name="Google Shape;108;p23"/>
          <p:cNvSpPr txBox="1"/>
          <p:nvPr>
            <p:ph idx="2" type="subTitle"/>
          </p:nvPr>
        </p:nvSpPr>
        <p:spPr>
          <a:xfrm>
            <a:off x="5187300" y="1826525"/>
            <a:ext cx="3159300" cy="276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a:lvl1pPr>
            <a:lvl2pPr lvl="1" rtl="0">
              <a:lnSpc>
                <a:spcPct val="100000"/>
              </a:lnSpc>
              <a:spcBef>
                <a:spcPts val="0"/>
              </a:spcBef>
              <a:spcAft>
                <a:spcPts val="0"/>
              </a:spcAft>
              <a:buClr>
                <a:srgbClr val="434343"/>
              </a:buClr>
              <a:buSzPts val="1400"/>
              <a:buFont typeface="Anaheim"/>
              <a:buChar char="○"/>
              <a:defRPr/>
            </a:lvl2pPr>
            <a:lvl3pPr lvl="2" rtl="0">
              <a:lnSpc>
                <a:spcPct val="100000"/>
              </a:lnSpc>
              <a:spcBef>
                <a:spcPts val="0"/>
              </a:spcBef>
              <a:spcAft>
                <a:spcPts val="0"/>
              </a:spcAft>
              <a:buClr>
                <a:srgbClr val="434343"/>
              </a:buClr>
              <a:buSzPts val="1400"/>
              <a:buFont typeface="Anaheim"/>
              <a:buChar char="■"/>
              <a:defRPr/>
            </a:lvl3pPr>
            <a:lvl4pPr lvl="3" rtl="0">
              <a:lnSpc>
                <a:spcPct val="100000"/>
              </a:lnSpc>
              <a:spcBef>
                <a:spcPts val="0"/>
              </a:spcBef>
              <a:spcAft>
                <a:spcPts val="0"/>
              </a:spcAft>
              <a:buClr>
                <a:srgbClr val="434343"/>
              </a:buClr>
              <a:buSzPts val="1400"/>
              <a:buFont typeface="Anaheim"/>
              <a:buChar char="●"/>
              <a:defRPr/>
            </a:lvl4pPr>
            <a:lvl5pPr lvl="4" rtl="0">
              <a:lnSpc>
                <a:spcPct val="100000"/>
              </a:lnSpc>
              <a:spcBef>
                <a:spcPts val="0"/>
              </a:spcBef>
              <a:spcAft>
                <a:spcPts val="0"/>
              </a:spcAft>
              <a:buClr>
                <a:srgbClr val="434343"/>
              </a:buClr>
              <a:buSzPts val="1400"/>
              <a:buFont typeface="Anaheim"/>
              <a:buChar char="○"/>
              <a:defRPr/>
            </a:lvl5pPr>
            <a:lvl6pPr lvl="5" rtl="0">
              <a:lnSpc>
                <a:spcPct val="100000"/>
              </a:lnSpc>
              <a:spcBef>
                <a:spcPts val="0"/>
              </a:spcBef>
              <a:spcAft>
                <a:spcPts val="0"/>
              </a:spcAft>
              <a:buClr>
                <a:srgbClr val="434343"/>
              </a:buClr>
              <a:buSzPts val="1400"/>
              <a:buFont typeface="Anaheim"/>
              <a:buChar char="■"/>
              <a:defRPr/>
            </a:lvl6pPr>
            <a:lvl7pPr lvl="6" rtl="0">
              <a:lnSpc>
                <a:spcPct val="100000"/>
              </a:lnSpc>
              <a:spcBef>
                <a:spcPts val="0"/>
              </a:spcBef>
              <a:spcAft>
                <a:spcPts val="0"/>
              </a:spcAft>
              <a:buClr>
                <a:srgbClr val="434343"/>
              </a:buClr>
              <a:buSzPts val="1400"/>
              <a:buFont typeface="Anaheim"/>
              <a:buChar char="●"/>
              <a:defRPr/>
            </a:lvl7pPr>
            <a:lvl8pPr lvl="7" rtl="0">
              <a:lnSpc>
                <a:spcPct val="100000"/>
              </a:lnSpc>
              <a:spcBef>
                <a:spcPts val="0"/>
              </a:spcBef>
              <a:spcAft>
                <a:spcPts val="0"/>
              </a:spcAft>
              <a:buClr>
                <a:srgbClr val="434343"/>
              </a:buClr>
              <a:buSzPts val="1400"/>
              <a:buFont typeface="Anaheim"/>
              <a:buChar char="○"/>
              <a:defRPr/>
            </a:lvl8pPr>
            <a:lvl9pPr lvl="8" rtl="0">
              <a:lnSpc>
                <a:spcPct val="100000"/>
              </a:lnSpc>
              <a:spcBef>
                <a:spcPts val="0"/>
              </a:spcBef>
              <a:spcAft>
                <a:spcPts val="0"/>
              </a:spcAft>
              <a:buClr>
                <a:srgbClr val="434343"/>
              </a:buClr>
              <a:buSzPts val="1400"/>
              <a:buFont typeface="Anaheim"/>
              <a:buChar char="■"/>
              <a:defRPr/>
            </a:lvl9pPr>
          </a:lstStyle>
          <a:p/>
        </p:txBody>
      </p:sp>
      <p:sp>
        <p:nvSpPr>
          <p:cNvPr id="109" name="Google Shape;109;p23"/>
          <p:cNvSpPr txBox="1"/>
          <p:nvPr>
            <p:ph type="title"/>
          </p:nvPr>
        </p:nvSpPr>
        <p:spPr>
          <a:xfrm>
            <a:off x="720000" y="536671"/>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23"/>
          <p:cNvSpPr txBox="1"/>
          <p:nvPr>
            <p:ph idx="3" type="subTitle"/>
          </p:nvPr>
        </p:nvSpPr>
        <p:spPr>
          <a:xfrm>
            <a:off x="817975" y="1172975"/>
            <a:ext cx="7528500" cy="498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1" name="Shape 111"/>
        <p:cNvGrpSpPr/>
        <p:nvPr/>
      </p:nvGrpSpPr>
      <p:grpSpPr>
        <a:xfrm>
          <a:off x="0" y="0"/>
          <a:ext cx="0" cy="0"/>
          <a:chOff x="0" y="0"/>
          <a:chExt cx="0" cy="0"/>
        </a:xfrm>
      </p:grpSpPr>
      <p:grpSp>
        <p:nvGrpSpPr>
          <p:cNvPr id="112" name="Google Shape;112;p24"/>
          <p:cNvGrpSpPr/>
          <p:nvPr/>
        </p:nvGrpSpPr>
        <p:grpSpPr>
          <a:xfrm>
            <a:off x="877800" y="-90300"/>
            <a:ext cx="11421780" cy="7476235"/>
            <a:chOff x="877800" y="-90300"/>
            <a:chExt cx="11421780" cy="7476235"/>
          </a:xfrm>
        </p:grpSpPr>
        <p:sp>
          <p:nvSpPr>
            <p:cNvPr id="113" name="Google Shape;113;p24"/>
            <p:cNvSpPr/>
            <p:nvPr/>
          </p:nvSpPr>
          <p:spPr>
            <a:xfrm>
              <a:off x="3220372" y="695547"/>
              <a:ext cx="9079081" cy="5877704"/>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rgbClr val="F0F0F2"/>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
            <p:cNvSpPr/>
            <p:nvPr/>
          </p:nvSpPr>
          <p:spPr>
            <a:xfrm>
              <a:off x="877800" y="-90300"/>
              <a:ext cx="11421780" cy="7476235"/>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chemeClr val="accent1"/>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24"/>
          <p:cNvSpPr txBox="1"/>
          <p:nvPr>
            <p:ph type="title"/>
          </p:nvPr>
        </p:nvSpPr>
        <p:spPr>
          <a:xfrm>
            <a:off x="720000" y="2872041"/>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16" name="Google Shape;116;p24"/>
          <p:cNvSpPr txBox="1"/>
          <p:nvPr>
            <p:ph idx="1" type="subTitle"/>
          </p:nvPr>
        </p:nvSpPr>
        <p:spPr>
          <a:xfrm>
            <a:off x="720000" y="3390859"/>
            <a:ext cx="23364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4"/>
          <p:cNvSpPr txBox="1"/>
          <p:nvPr>
            <p:ph idx="2" type="title"/>
          </p:nvPr>
        </p:nvSpPr>
        <p:spPr>
          <a:xfrm>
            <a:off x="3403800" y="2871638"/>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18" name="Google Shape;118;p24"/>
          <p:cNvSpPr txBox="1"/>
          <p:nvPr>
            <p:ph idx="3" type="subTitle"/>
          </p:nvPr>
        </p:nvSpPr>
        <p:spPr>
          <a:xfrm>
            <a:off x="3403800" y="3390859"/>
            <a:ext cx="23364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4"/>
          <p:cNvSpPr txBox="1"/>
          <p:nvPr>
            <p:ph idx="4" type="title"/>
          </p:nvPr>
        </p:nvSpPr>
        <p:spPr>
          <a:xfrm>
            <a:off x="6087600" y="2871838"/>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20" name="Google Shape;120;p24"/>
          <p:cNvSpPr txBox="1"/>
          <p:nvPr>
            <p:ph idx="5" type="subTitle"/>
          </p:nvPr>
        </p:nvSpPr>
        <p:spPr>
          <a:xfrm>
            <a:off x="6087600" y="3390859"/>
            <a:ext cx="23364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4"/>
          <p:cNvSpPr txBox="1"/>
          <p:nvPr>
            <p:ph idx="6" type="title"/>
          </p:nvPr>
        </p:nvSpPr>
        <p:spPr>
          <a:xfrm>
            <a:off x="720000" y="60025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2pPr>
            <a:lvl3pPr lvl="2"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3pPr>
            <a:lvl4pPr lvl="3"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4pPr>
            <a:lvl5pPr lvl="4"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5pPr>
            <a:lvl6pPr lvl="5"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6pPr>
            <a:lvl7pPr lvl="6"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7pPr>
            <a:lvl8pPr lvl="7"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8pPr>
            <a:lvl9pPr lvl="8" rtl="0" algn="ctr">
              <a:spcBef>
                <a:spcPts val="0"/>
              </a:spcBef>
              <a:spcAft>
                <a:spcPts val="0"/>
              </a:spcAft>
              <a:buClr>
                <a:schemeClr val="lt2"/>
              </a:buClr>
              <a:buSzPts val="3500"/>
              <a:buFont typeface="Viga"/>
              <a:buNone/>
              <a:defRPr>
                <a:solidFill>
                  <a:schemeClr val="lt2"/>
                </a:solidFill>
                <a:latin typeface="Viga"/>
                <a:ea typeface="Viga"/>
                <a:cs typeface="Viga"/>
                <a:sym typeface="Vig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2" name="Shape 122"/>
        <p:cNvGrpSpPr/>
        <p:nvPr/>
      </p:nvGrpSpPr>
      <p:grpSpPr>
        <a:xfrm>
          <a:off x="0" y="0"/>
          <a:ext cx="0" cy="0"/>
          <a:chOff x="0" y="0"/>
          <a:chExt cx="0" cy="0"/>
        </a:xfrm>
      </p:grpSpPr>
      <p:sp>
        <p:nvSpPr>
          <p:cNvPr id="123" name="Google Shape;123;p25"/>
          <p:cNvSpPr/>
          <p:nvPr/>
        </p:nvSpPr>
        <p:spPr>
          <a:xfrm flipH="1">
            <a:off x="-560525" y="1330575"/>
            <a:ext cx="10660650" cy="433742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type="title"/>
          </p:nvPr>
        </p:nvSpPr>
        <p:spPr>
          <a:xfrm>
            <a:off x="720000" y="3507498"/>
            <a:ext cx="2336400" cy="49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25" name="Google Shape;125;p25"/>
          <p:cNvSpPr txBox="1"/>
          <p:nvPr>
            <p:ph idx="1" type="subTitle"/>
          </p:nvPr>
        </p:nvSpPr>
        <p:spPr>
          <a:xfrm>
            <a:off x="720000" y="3924252"/>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5"/>
          <p:cNvSpPr txBox="1"/>
          <p:nvPr>
            <p:ph idx="2" type="title"/>
          </p:nvPr>
        </p:nvSpPr>
        <p:spPr>
          <a:xfrm>
            <a:off x="3403800" y="3507498"/>
            <a:ext cx="2336400" cy="49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27" name="Google Shape;127;p25"/>
          <p:cNvSpPr txBox="1"/>
          <p:nvPr>
            <p:ph idx="3" type="subTitle"/>
          </p:nvPr>
        </p:nvSpPr>
        <p:spPr>
          <a:xfrm>
            <a:off x="3403800" y="3924252"/>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5"/>
          <p:cNvSpPr txBox="1"/>
          <p:nvPr>
            <p:ph idx="4" type="title"/>
          </p:nvPr>
        </p:nvSpPr>
        <p:spPr>
          <a:xfrm>
            <a:off x="6087600" y="3507498"/>
            <a:ext cx="2336400" cy="49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29" name="Google Shape;129;p25"/>
          <p:cNvSpPr txBox="1"/>
          <p:nvPr>
            <p:ph idx="5" type="subTitle"/>
          </p:nvPr>
        </p:nvSpPr>
        <p:spPr>
          <a:xfrm>
            <a:off x="6087600" y="3924252"/>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5"/>
          <p:cNvSpPr txBox="1"/>
          <p:nvPr>
            <p:ph idx="6"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Clr>
                <a:schemeClr val="lt2"/>
              </a:buClr>
              <a:buSzPts val="3500"/>
              <a:buNone/>
              <a:defRPr>
                <a:solidFill>
                  <a:schemeClr val="lt2"/>
                </a:solidFill>
              </a:defRPr>
            </a:lvl2pPr>
            <a:lvl3pPr lvl="2" rtl="0">
              <a:spcBef>
                <a:spcPts val="0"/>
              </a:spcBef>
              <a:spcAft>
                <a:spcPts val="0"/>
              </a:spcAft>
              <a:buClr>
                <a:schemeClr val="lt2"/>
              </a:buClr>
              <a:buSzPts val="3500"/>
              <a:buNone/>
              <a:defRPr>
                <a:solidFill>
                  <a:schemeClr val="lt2"/>
                </a:solidFill>
              </a:defRPr>
            </a:lvl3pPr>
            <a:lvl4pPr lvl="3" rtl="0">
              <a:spcBef>
                <a:spcPts val="0"/>
              </a:spcBef>
              <a:spcAft>
                <a:spcPts val="0"/>
              </a:spcAft>
              <a:buClr>
                <a:schemeClr val="lt2"/>
              </a:buClr>
              <a:buSzPts val="3500"/>
              <a:buNone/>
              <a:defRPr>
                <a:solidFill>
                  <a:schemeClr val="lt2"/>
                </a:solidFill>
              </a:defRPr>
            </a:lvl4pPr>
            <a:lvl5pPr lvl="4" rtl="0">
              <a:spcBef>
                <a:spcPts val="0"/>
              </a:spcBef>
              <a:spcAft>
                <a:spcPts val="0"/>
              </a:spcAft>
              <a:buClr>
                <a:schemeClr val="lt2"/>
              </a:buClr>
              <a:buSzPts val="3500"/>
              <a:buNone/>
              <a:defRPr>
                <a:solidFill>
                  <a:schemeClr val="lt2"/>
                </a:solidFill>
              </a:defRPr>
            </a:lvl5pPr>
            <a:lvl6pPr lvl="5" rtl="0">
              <a:spcBef>
                <a:spcPts val="0"/>
              </a:spcBef>
              <a:spcAft>
                <a:spcPts val="0"/>
              </a:spcAft>
              <a:buClr>
                <a:schemeClr val="lt2"/>
              </a:buClr>
              <a:buSzPts val="3500"/>
              <a:buNone/>
              <a:defRPr>
                <a:solidFill>
                  <a:schemeClr val="lt2"/>
                </a:solidFill>
              </a:defRPr>
            </a:lvl6pPr>
            <a:lvl7pPr lvl="6" rtl="0">
              <a:spcBef>
                <a:spcPts val="0"/>
              </a:spcBef>
              <a:spcAft>
                <a:spcPts val="0"/>
              </a:spcAft>
              <a:buClr>
                <a:schemeClr val="lt2"/>
              </a:buClr>
              <a:buSzPts val="3500"/>
              <a:buNone/>
              <a:defRPr>
                <a:solidFill>
                  <a:schemeClr val="lt2"/>
                </a:solidFill>
              </a:defRPr>
            </a:lvl7pPr>
            <a:lvl8pPr lvl="7" rtl="0">
              <a:spcBef>
                <a:spcPts val="0"/>
              </a:spcBef>
              <a:spcAft>
                <a:spcPts val="0"/>
              </a:spcAft>
              <a:buClr>
                <a:schemeClr val="lt2"/>
              </a:buClr>
              <a:buSzPts val="3500"/>
              <a:buNone/>
              <a:defRPr>
                <a:solidFill>
                  <a:schemeClr val="lt2"/>
                </a:solidFill>
              </a:defRPr>
            </a:lvl8pPr>
            <a:lvl9pPr lvl="8" rtl="0">
              <a:spcBef>
                <a:spcPts val="0"/>
              </a:spcBef>
              <a:spcAft>
                <a:spcPts val="0"/>
              </a:spcAft>
              <a:buClr>
                <a:schemeClr val="lt2"/>
              </a:buClr>
              <a:buSzPts val="3500"/>
              <a:buNone/>
              <a:defRPr>
                <a:solidFill>
                  <a:schemeClr val="lt2"/>
                </a:solidFill>
              </a:defRPr>
            </a:lvl9pPr>
          </a:lstStyle>
          <a:p/>
        </p:txBody>
      </p:sp>
      <p:sp>
        <p:nvSpPr>
          <p:cNvPr id="131" name="Google Shape;131;p25"/>
          <p:cNvSpPr txBox="1"/>
          <p:nvPr>
            <p:ph hasCustomPrompt="1" idx="7" type="title"/>
          </p:nvPr>
        </p:nvSpPr>
        <p:spPr>
          <a:xfrm>
            <a:off x="1279200" y="3104650"/>
            <a:ext cx="1218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
        <p:nvSpPr>
          <p:cNvPr id="132" name="Google Shape;132;p25"/>
          <p:cNvSpPr txBox="1"/>
          <p:nvPr>
            <p:ph hasCustomPrompt="1" idx="8" type="title"/>
          </p:nvPr>
        </p:nvSpPr>
        <p:spPr>
          <a:xfrm>
            <a:off x="3963000" y="3104650"/>
            <a:ext cx="1218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
        <p:nvSpPr>
          <p:cNvPr id="133" name="Google Shape;133;p25"/>
          <p:cNvSpPr txBox="1"/>
          <p:nvPr>
            <p:ph hasCustomPrompt="1" idx="9" type="title"/>
          </p:nvPr>
        </p:nvSpPr>
        <p:spPr>
          <a:xfrm>
            <a:off x="6646800" y="3104650"/>
            <a:ext cx="1218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4" name="Shape 134"/>
        <p:cNvGrpSpPr/>
        <p:nvPr/>
      </p:nvGrpSpPr>
      <p:grpSpPr>
        <a:xfrm>
          <a:off x="0" y="0"/>
          <a:ext cx="0" cy="0"/>
          <a:chOff x="0" y="0"/>
          <a:chExt cx="0" cy="0"/>
        </a:xfrm>
      </p:grpSpPr>
      <p:grpSp>
        <p:nvGrpSpPr>
          <p:cNvPr id="135" name="Google Shape;135;p26"/>
          <p:cNvGrpSpPr/>
          <p:nvPr/>
        </p:nvGrpSpPr>
        <p:grpSpPr>
          <a:xfrm>
            <a:off x="-525675" y="-4260801"/>
            <a:ext cx="13666475" cy="13984463"/>
            <a:chOff x="-525675" y="-4260801"/>
            <a:chExt cx="13666475" cy="13984463"/>
          </a:xfrm>
        </p:grpSpPr>
        <p:sp>
          <p:nvSpPr>
            <p:cNvPr id="136" name="Google Shape;136;p26"/>
            <p:cNvSpPr/>
            <p:nvPr/>
          </p:nvSpPr>
          <p:spPr>
            <a:xfrm flipH="1" rot="5400000">
              <a:off x="-421832" y="-3838969"/>
              <a:ext cx="13984463" cy="13140800"/>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rgbClr val="F0F0F2"/>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rot="-5400000">
              <a:off x="50874" y="-4510224"/>
              <a:ext cx="12403082" cy="13556181"/>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6"/>
          <p:cNvSpPr txBox="1"/>
          <p:nvPr>
            <p:ph type="title"/>
          </p:nvPr>
        </p:nvSpPr>
        <p:spPr>
          <a:xfrm>
            <a:off x="1682400" y="1987650"/>
            <a:ext cx="252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39" name="Google Shape;139;p26"/>
          <p:cNvSpPr txBox="1"/>
          <p:nvPr>
            <p:ph idx="1" type="subTitle"/>
          </p:nvPr>
        </p:nvSpPr>
        <p:spPr>
          <a:xfrm>
            <a:off x="1780650" y="2439150"/>
            <a:ext cx="2332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6"/>
          <p:cNvSpPr txBox="1"/>
          <p:nvPr>
            <p:ph idx="2" type="title"/>
          </p:nvPr>
        </p:nvSpPr>
        <p:spPr>
          <a:xfrm>
            <a:off x="5294326" y="1987650"/>
            <a:ext cx="23316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41" name="Google Shape;141;p26"/>
          <p:cNvSpPr txBox="1"/>
          <p:nvPr>
            <p:ph idx="3" type="subTitle"/>
          </p:nvPr>
        </p:nvSpPr>
        <p:spPr>
          <a:xfrm>
            <a:off x="5294326" y="2345575"/>
            <a:ext cx="2331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6"/>
          <p:cNvSpPr txBox="1"/>
          <p:nvPr>
            <p:ph idx="4" type="title"/>
          </p:nvPr>
        </p:nvSpPr>
        <p:spPr>
          <a:xfrm>
            <a:off x="1682400" y="3573450"/>
            <a:ext cx="252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43" name="Google Shape;143;p26"/>
          <p:cNvSpPr txBox="1"/>
          <p:nvPr>
            <p:ph idx="5" type="subTitle"/>
          </p:nvPr>
        </p:nvSpPr>
        <p:spPr>
          <a:xfrm>
            <a:off x="1780650" y="4024950"/>
            <a:ext cx="2332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6"/>
          <p:cNvSpPr txBox="1"/>
          <p:nvPr>
            <p:ph idx="6" type="title"/>
          </p:nvPr>
        </p:nvSpPr>
        <p:spPr>
          <a:xfrm>
            <a:off x="5294326" y="3573450"/>
            <a:ext cx="23316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sz="25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145" name="Google Shape;145;p26"/>
          <p:cNvSpPr txBox="1"/>
          <p:nvPr>
            <p:ph idx="7" type="subTitle"/>
          </p:nvPr>
        </p:nvSpPr>
        <p:spPr>
          <a:xfrm>
            <a:off x="5294326" y="3931375"/>
            <a:ext cx="2331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6"/>
          <p:cNvSpPr txBox="1"/>
          <p:nvPr>
            <p:ph idx="8"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Clr>
                <a:schemeClr val="lt2"/>
              </a:buClr>
              <a:buSzPts val="3500"/>
              <a:buNone/>
              <a:defRPr>
                <a:solidFill>
                  <a:schemeClr val="lt2"/>
                </a:solidFill>
              </a:defRPr>
            </a:lvl2pPr>
            <a:lvl3pPr lvl="2" rtl="0">
              <a:spcBef>
                <a:spcPts val="0"/>
              </a:spcBef>
              <a:spcAft>
                <a:spcPts val="0"/>
              </a:spcAft>
              <a:buClr>
                <a:schemeClr val="lt2"/>
              </a:buClr>
              <a:buSzPts val="3500"/>
              <a:buNone/>
              <a:defRPr>
                <a:solidFill>
                  <a:schemeClr val="lt2"/>
                </a:solidFill>
              </a:defRPr>
            </a:lvl3pPr>
            <a:lvl4pPr lvl="3" rtl="0">
              <a:spcBef>
                <a:spcPts val="0"/>
              </a:spcBef>
              <a:spcAft>
                <a:spcPts val="0"/>
              </a:spcAft>
              <a:buClr>
                <a:schemeClr val="lt2"/>
              </a:buClr>
              <a:buSzPts val="3500"/>
              <a:buNone/>
              <a:defRPr>
                <a:solidFill>
                  <a:schemeClr val="lt2"/>
                </a:solidFill>
              </a:defRPr>
            </a:lvl4pPr>
            <a:lvl5pPr lvl="4" rtl="0">
              <a:spcBef>
                <a:spcPts val="0"/>
              </a:spcBef>
              <a:spcAft>
                <a:spcPts val="0"/>
              </a:spcAft>
              <a:buClr>
                <a:schemeClr val="lt2"/>
              </a:buClr>
              <a:buSzPts val="3500"/>
              <a:buNone/>
              <a:defRPr>
                <a:solidFill>
                  <a:schemeClr val="lt2"/>
                </a:solidFill>
              </a:defRPr>
            </a:lvl5pPr>
            <a:lvl6pPr lvl="5" rtl="0">
              <a:spcBef>
                <a:spcPts val="0"/>
              </a:spcBef>
              <a:spcAft>
                <a:spcPts val="0"/>
              </a:spcAft>
              <a:buClr>
                <a:schemeClr val="lt2"/>
              </a:buClr>
              <a:buSzPts val="3500"/>
              <a:buNone/>
              <a:defRPr>
                <a:solidFill>
                  <a:schemeClr val="lt2"/>
                </a:solidFill>
              </a:defRPr>
            </a:lvl6pPr>
            <a:lvl7pPr lvl="6" rtl="0">
              <a:spcBef>
                <a:spcPts val="0"/>
              </a:spcBef>
              <a:spcAft>
                <a:spcPts val="0"/>
              </a:spcAft>
              <a:buClr>
                <a:schemeClr val="lt2"/>
              </a:buClr>
              <a:buSzPts val="3500"/>
              <a:buNone/>
              <a:defRPr>
                <a:solidFill>
                  <a:schemeClr val="lt2"/>
                </a:solidFill>
              </a:defRPr>
            </a:lvl7pPr>
            <a:lvl8pPr lvl="7" rtl="0">
              <a:spcBef>
                <a:spcPts val="0"/>
              </a:spcBef>
              <a:spcAft>
                <a:spcPts val="0"/>
              </a:spcAft>
              <a:buClr>
                <a:schemeClr val="lt2"/>
              </a:buClr>
              <a:buSzPts val="3500"/>
              <a:buNone/>
              <a:defRPr>
                <a:solidFill>
                  <a:schemeClr val="lt2"/>
                </a:solidFill>
              </a:defRPr>
            </a:lvl8pPr>
            <a:lvl9pPr lvl="8" rtl="0">
              <a:spcBef>
                <a:spcPts val="0"/>
              </a:spcBef>
              <a:spcAft>
                <a:spcPts val="0"/>
              </a:spcAft>
              <a:buClr>
                <a:schemeClr val="lt2"/>
              </a:buClr>
              <a:buSzPts val="3500"/>
              <a:buNone/>
              <a:defRPr>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7" name="Shape 147"/>
        <p:cNvGrpSpPr/>
        <p:nvPr/>
      </p:nvGrpSpPr>
      <p:grpSpPr>
        <a:xfrm>
          <a:off x="0" y="0"/>
          <a:ext cx="0" cy="0"/>
          <a:chOff x="0" y="0"/>
          <a:chExt cx="0" cy="0"/>
        </a:xfrm>
      </p:grpSpPr>
      <p:sp>
        <p:nvSpPr>
          <p:cNvPr id="148" name="Google Shape;148;p27"/>
          <p:cNvSpPr/>
          <p:nvPr/>
        </p:nvSpPr>
        <p:spPr>
          <a:xfrm>
            <a:off x="-2607075" y="0"/>
            <a:ext cx="11787913" cy="7289180"/>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flipH="1">
            <a:off x="-1020725" y="0"/>
            <a:ext cx="10317125" cy="606890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type="title"/>
          </p:nvPr>
        </p:nvSpPr>
        <p:spPr>
          <a:xfrm>
            <a:off x="720000" y="1911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51" name="Google Shape;151;p27"/>
          <p:cNvSpPr txBox="1"/>
          <p:nvPr>
            <p:ph idx="1" type="subTitle"/>
          </p:nvPr>
        </p:nvSpPr>
        <p:spPr>
          <a:xfrm>
            <a:off x="720000" y="22847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7"/>
          <p:cNvSpPr txBox="1"/>
          <p:nvPr>
            <p:ph idx="2" type="title"/>
          </p:nvPr>
        </p:nvSpPr>
        <p:spPr>
          <a:xfrm>
            <a:off x="3419269" y="1911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53" name="Google Shape;153;p27"/>
          <p:cNvSpPr txBox="1"/>
          <p:nvPr>
            <p:ph idx="3" type="subTitle"/>
          </p:nvPr>
        </p:nvSpPr>
        <p:spPr>
          <a:xfrm>
            <a:off x="3419269" y="22847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7"/>
          <p:cNvSpPr txBox="1"/>
          <p:nvPr>
            <p:ph idx="4" type="title"/>
          </p:nvPr>
        </p:nvSpPr>
        <p:spPr>
          <a:xfrm>
            <a:off x="720000" y="34972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55" name="Google Shape;155;p27"/>
          <p:cNvSpPr txBox="1"/>
          <p:nvPr>
            <p:ph idx="5" type="subTitle"/>
          </p:nvPr>
        </p:nvSpPr>
        <p:spPr>
          <a:xfrm>
            <a:off x="720000" y="38705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7"/>
          <p:cNvSpPr txBox="1"/>
          <p:nvPr>
            <p:ph idx="6" type="title"/>
          </p:nvPr>
        </p:nvSpPr>
        <p:spPr>
          <a:xfrm>
            <a:off x="3419269" y="34972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57" name="Google Shape;157;p27"/>
          <p:cNvSpPr txBox="1"/>
          <p:nvPr>
            <p:ph idx="7" type="subTitle"/>
          </p:nvPr>
        </p:nvSpPr>
        <p:spPr>
          <a:xfrm>
            <a:off x="3419269" y="38705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7"/>
          <p:cNvSpPr txBox="1"/>
          <p:nvPr>
            <p:ph idx="8" type="title"/>
          </p:nvPr>
        </p:nvSpPr>
        <p:spPr>
          <a:xfrm>
            <a:off x="6118545" y="1911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59" name="Google Shape;159;p27"/>
          <p:cNvSpPr txBox="1"/>
          <p:nvPr>
            <p:ph idx="9" type="subTitle"/>
          </p:nvPr>
        </p:nvSpPr>
        <p:spPr>
          <a:xfrm>
            <a:off x="6118545" y="22847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7"/>
          <p:cNvSpPr txBox="1"/>
          <p:nvPr>
            <p:ph idx="13" type="title"/>
          </p:nvPr>
        </p:nvSpPr>
        <p:spPr>
          <a:xfrm>
            <a:off x="6118545" y="34972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161" name="Google Shape;161;p27"/>
          <p:cNvSpPr txBox="1"/>
          <p:nvPr>
            <p:ph idx="14" type="subTitle"/>
          </p:nvPr>
        </p:nvSpPr>
        <p:spPr>
          <a:xfrm>
            <a:off x="6118545" y="3870528"/>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7"/>
          <p:cNvSpPr txBox="1"/>
          <p:nvPr>
            <p:ph idx="15" type="title"/>
          </p:nvPr>
        </p:nvSpPr>
        <p:spPr>
          <a:xfrm>
            <a:off x="583750" y="539500"/>
            <a:ext cx="79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Clr>
                <a:schemeClr val="lt2"/>
              </a:buClr>
              <a:buSzPts val="3500"/>
              <a:buNone/>
              <a:defRPr>
                <a:solidFill>
                  <a:schemeClr val="lt2"/>
                </a:solidFill>
              </a:defRPr>
            </a:lvl2pPr>
            <a:lvl3pPr lvl="2" rtl="0">
              <a:spcBef>
                <a:spcPts val="0"/>
              </a:spcBef>
              <a:spcAft>
                <a:spcPts val="0"/>
              </a:spcAft>
              <a:buClr>
                <a:schemeClr val="lt2"/>
              </a:buClr>
              <a:buSzPts val="3500"/>
              <a:buNone/>
              <a:defRPr>
                <a:solidFill>
                  <a:schemeClr val="lt2"/>
                </a:solidFill>
              </a:defRPr>
            </a:lvl3pPr>
            <a:lvl4pPr lvl="3" rtl="0">
              <a:spcBef>
                <a:spcPts val="0"/>
              </a:spcBef>
              <a:spcAft>
                <a:spcPts val="0"/>
              </a:spcAft>
              <a:buClr>
                <a:schemeClr val="lt2"/>
              </a:buClr>
              <a:buSzPts val="3500"/>
              <a:buNone/>
              <a:defRPr>
                <a:solidFill>
                  <a:schemeClr val="lt2"/>
                </a:solidFill>
              </a:defRPr>
            </a:lvl4pPr>
            <a:lvl5pPr lvl="4" rtl="0">
              <a:spcBef>
                <a:spcPts val="0"/>
              </a:spcBef>
              <a:spcAft>
                <a:spcPts val="0"/>
              </a:spcAft>
              <a:buClr>
                <a:schemeClr val="lt2"/>
              </a:buClr>
              <a:buSzPts val="3500"/>
              <a:buNone/>
              <a:defRPr>
                <a:solidFill>
                  <a:schemeClr val="lt2"/>
                </a:solidFill>
              </a:defRPr>
            </a:lvl5pPr>
            <a:lvl6pPr lvl="5" rtl="0">
              <a:spcBef>
                <a:spcPts val="0"/>
              </a:spcBef>
              <a:spcAft>
                <a:spcPts val="0"/>
              </a:spcAft>
              <a:buClr>
                <a:schemeClr val="lt2"/>
              </a:buClr>
              <a:buSzPts val="3500"/>
              <a:buNone/>
              <a:defRPr>
                <a:solidFill>
                  <a:schemeClr val="lt2"/>
                </a:solidFill>
              </a:defRPr>
            </a:lvl6pPr>
            <a:lvl7pPr lvl="6" rtl="0">
              <a:spcBef>
                <a:spcPts val="0"/>
              </a:spcBef>
              <a:spcAft>
                <a:spcPts val="0"/>
              </a:spcAft>
              <a:buClr>
                <a:schemeClr val="lt2"/>
              </a:buClr>
              <a:buSzPts val="3500"/>
              <a:buNone/>
              <a:defRPr>
                <a:solidFill>
                  <a:schemeClr val="lt2"/>
                </a:solidFill>
              </a:defRPr>
            </a:lvl7pPr>
            <a:lvl8pPr lvl="7" rtl="0">
              <a:spcBef>
                <a:spcPts val="0"/>
              </a:spcBef>
              <a:spcAft>
                <a:spcPts val="0"/>
              </a:spcAft>
              <a:buClr>
                <a:schemeClr val="lt2"/>
              </a:buClr>
              <a:buSzPts val="3500"/>
              <a:buNone/>
              <a:defRPr>
                <a:solidFill>
                  <a:schemeClr val="lt2"/>
                </a:solidFill>
              </a:defRPr>
            </a:lvl8pPr>
            <a:lvl9pPr lvl="8" rtl="0">
              <a:spcBef>
                <a:spcPts val="0"/>
              </a:spcBef>
              <a:spcAft>
                <a:spcPts val="0"/>
              </a:spcAft>
              <a:buClr>
                <a:schemeClr val="lt2"/>
              </a:buClr>
              <a:buSzPts val="3500"/>
              <a:buNone/>
              <a:defRPr>
                <a:solidFill>
                  <a:schemeClr val="l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3" name="Shape 163"/>
        <p:cNvGrpSpPr/>
        <p:nvPr/>
      </p:nvGrpSpPr>
      <p:grpSpPr>
        <a:xfrm>
          <a:off x="0" y="0"/>
          <a:ext cx="0" cy="0"/>
          <a:chOff x="0" y="0"/>
          <a:chExt cx="0" cy="0"/>
        </a:xfrm>
      </p:grpSpPr>
      <p:sp>
        <p:nvSpPr>
          <p:cNvPr id="164" name="Google Shape;164;p2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Clr>
                <a:schemeClr val="lt2"/>
              </a:buClr>
              <a:buSzPts val="6200"/>
              <a:buNone/>
              <a:defRPr sz="6200">
                <a:solidFill>
                  <a:schemeClr val="lt2"/>
                </a:solidFill>
              </a:defRPr>
            </a:lvl2pPr>
            <a:lvl3pPr lvl="2" rtl="0" algn="ctr">
              <a:spcBef>
                <a:spcPts val="0"/>
              </a:spcBef>
              <a:spcAft>
                <a:spcPts val="0"/>
              </a:spcAft>
              <a:buClr>
                <a:schemeClr val="lt2"/>
              </a:buClr>
              <a:buSzPts val="6200"/>
              <a:buNone/>
              <a:defRPr sz="6200">
                <a:solidFill>
                  <a:schemeClr val="lt2"/>
                </a:solidFill>
              </a:defRPr>
            </a:lvl3pPr>
            <a:lvl4pPr lvl="3" rtl="0" algn="ctr">
              <a:spcBef>
                <a:spcPts val="0"/>
              </a:spcBef>
              <a:spcAft>
                <a:spcPts val="0"/>
              </a:spcAft>
              <a:buClr>
                <a:schemeClr val="lt2"/>
              </a:buClr>
              <a:buSzPts val="6200"/>
              <a:buNone/>
              <a:defRPr sz="6200">
                <a:solidFill>
                  <a:schemeClr val="lt2"/>
                </a:solidFill>
              </a:defRPr>
            </a:lvl4pPr>
            <a:lvl5pPr lvl="4" rtl="0" algn="ctr">
              <a:spcBef>
                <a:spcPts val="0"/>
              </a:spcBef>
              <a:spcAft>
                <a:spcPts val="0"/>
              </a:spcAft>
              <a:buClr>
                <a:schemeClr val="lt2"/>
              </a:buClr>
              <a:buSzPts val="6200"/>
              <a:buNone/>
              <a:defRPr sz="6200">
                <a:solidFill>
                  <a:schemeClr val="lt2"/>
                </a:solidFill>
              </a:defRPr>
            </a:lvl5pPr>
            <a:lvl6pPr lvl="5" rtl="0" algn="ctr">
              <a:spcBef>
                <a:spcPts val="0"/>
              </a:spcBef>
              <a:spcAft>
                <a:spcPts val="0"/>
              </a:spcAft>
              <a:buClr>
                <a:schemeClr val="lt2"/>
              </a:buClr>
              <a:buSzPts val="6200"/>
              <a:buNone/>
              <a:defRPr sz="6200">
                <a:solidFill>
                  <a:schemeClr val="lt2"/>
                </a:solidFill>
              </a:defRPr>
            </a:lvl6pPr>
            <a:lvl7pPr lvl="6" rtl="0" algn="ctr">
              <a:spcBef>
                <a:spcPts val="0"/>
              </a:spcBef>
              <a:spcAft>
                <a:spcPts val="0"/>
              </a:spcAft>
              <a:buClr>
                <a:schemeClr val="lt2"/>
              </a:buClr>
              <a:buSzPts val="6200"/>
              <a:buNone/>
              <a:defRPr sz="6200">
                <a:solidFill>
                  <a:schemeClr val="lt2"/>
                </a:solidFill>
              </a:defRPr>
            </a:lvl7pPr>
            <a:lvl8pPr lvl="7" rtl="0" algn="ctr">
              <a:spcBef>
                <a:spcPts val="0"/>
              </a:spcBef>
              <a:spcAft>
                <a:spcPts val="0"/>
              </a:spcAft>
              <a:buClr>
                <a:schemeClr val="lt2"/>
              </a:buClr>
              <a:buSzPts val="6200"/>
              <a:buNone/>
              <a:defRPr sz="6200">
                <a:solidFill>
                  <a:schemeClr val="lt2"/>
                </a:solidFill>
              </a:defRPr>
            </a:lvl8pPr>
            <a:lvl9pPr lvl="8" rtl="0" algn="ctr">
              <a:spcBef>
                <a:spcPts val="0"/>
              </a:spcBef>
              <a:spcAft>
                <a:spcPts val="0"/>
              </a:spcAft>
              <a:buClr>
                <a:schemeClr val="lt2"/>
              </a:buClr>
              <a:buSzPts val="6200"/>
              <a:buNone/>
              <a:defRPr sz="6200">
                <a:solidFill>
                  <a:schemeClr val="lt2"/>
                </a:solidFill>
              </a:defRPr>
            </a:lvl9pPr>
          </a:lstStyle>
          <a:p>
            <a:r>
              <a:t>xx%</a:t>
            </a:r>
          </a:p>
        </p:txBody>
      </p:sp>
      <p:sp>
        <p:nvSpPr>
          <p:cNvPr id="165" name="Google Shape;165;p28"/>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 name="Google Shape;166;p28"/>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Clr>
                <a:schemeClr val="lt2"/>
              </a:buClr>
              <a:buSzPts val="6200"/>
              <a:buNone/>
              <a:defRPr sz="6200">
                <a:solidFill>
                  <a:schemeClr val="lt2"/>
                </a:solidFill>
              </a:defRPr>
            </a:lvl2pPr>
            <a:lvl3pPr lvl="2" rtl="0" algn="ctr">
              <a:spcBef>
                <a:spcPts val="0"/>
              </a:spcBef>
              <a:spcAft>
                <a:spcPts val="0"/>
              </a:spcAft>
              <a:buClr>
                <a:schemeClr val="lt2"/>
              </a:buClr>
              <a:buSzPts val="6200"/>
              <a:buNone/>
              <a:defRPr sz="6200">
                <a:solidFill>
                  <a:schemeClr val="lt2"/>
                </a:solidFill>
              </a:defRPr>
            </a:lvl3pPr>
            <a:lvl4pPr lvl="3" rtl="0" algn="ctr">
              <a:spcBef>
                <a:spcPts val="0"/>
              </a:spcBef>
              <a:spcAft>
                <a:spcPts val="0"/>
              </a:spcAft>
              <a:buClr>
                <a:schemeClr val="lt2"/>
              </a:buClr>
              <a:buSzPts val="6200"/>
              <a:buNone/>
              <a:defRPr sz="6200">
                <a:solidFill>
                  <a:schemeClr val="lt2"/>
                </a:solidFill>
              </a:defRPr>
            </a:lvl4pPr>
            <a:lvl5pPr lvl="4" rtl="0" algn="ctr">
              <a:spcBef>
                <a:spcPts val="0"/>
              </a:spcBef>
              <a:spcAft>
                <a:spcPts val="0"/>
              </a:spcAft>
              <a:buClr>
                <a:schemeClr val="lt2"/>
              </a:buClr>
              <a:buSzPts val="6200"/>
              <a:buNone/>
              <a:defRPr sz="6200">
                <a:solidFill>
                  <a:schemeClr val="lt2"/>
                </a:solidFill>
              </a:defRPr>
            </a:lvl5pPr>
            <a:lvl6pPr lvl="5" rtl="0" algn="ctr">
              <a:spcBef>
                <a:spcPts val="0"/>
              </a:spcBef>
              <a:spcAft>
                <a:spcPts val="0"/>
              </a:spcAft>
              <a:buClr>
                <a:schemeClr val="lt2"/>
              </a:buClr>
              <a:buSzPts val="6200"/>
              <a:buNone/>
              <a:defRPr sz="6200">
                <a:solidFill>
                  <a:schemeClr val="lt2"/>
                </a:solidFill>
              </a:defRPr>
            </a:lvl6pPr>
            <a:lvl7pPr lvl="6" rtl="0" algn="ctr">
              <a:spcBef>
                <a:spcPts val="0"/>
              </a:spcBef>
              <a:spcAft>
                <a:spcPts val="0"/>
              </a:spcAft>
              <a:buClr>
                <a:schemeClr val="lt2"/>
              </a:buClr>
              <a:buSzPts val="6200"/>
              <a:buNone/>
              <a:defRPr sz="6200">
                <a:solidFill>
                  <a:schemeClr val="lt2"/>
                </a:solidFill>
              </a:defRPr>
            </a:lvl7pPr>
            <a:lvl8pPr lvl="7" rtl="0" algn="ctr">
              <a:spcBef>
                <a:spcPts val="0"/>
              </a:spcBef>
              <a:spcAft>
                <a:spcPts val="0"/>
              </a:spcAft>
              <a:buClr>
                <a:schemeClr val="lt2"/>
              </a:buClr>
              <a:buSzPts val="6200"/>
              <a:buNone/>
              <a:defRPr sz="6200">
                <a:solidFill>
                  <a:schemeClr val="lt2"/>
                </a:solidFill>
              </a:defRPr>
            </a:lvl8pPr>
            <a:lvl9pPr lvl="8" rtl="0" algn="ctr">
              <a:spcBef>
                <a:spcPts val="0"/>
              </a:spcBef>
              <a:spcAft>
                <a:spcPts val="0"/>
              </a:spcAft>
              <a:buClr>
                <a:schemeClr val="lt2"/>
              </a:buClr>
              <a:buSzPts val="6200"/>
              <a:buNone/>
              <a:defRPr sz="6200">
                <a:solidFill>
                  <a:schemeClr val="lt2"/>
                </a:solidFill>
              </a:defRPr>
            </a:lvl9pPr>
          </a:lstStyle>
          <a:p>
            <a:r>
              <a:t>xx%</a:t>
            </a:r>
          </a:p>
        </p:txBody>
      </p:sp>
      <p:sp>
        <p:nvSpPr>
          <p:cNvPr id="167" name="Google Shape;167;p28"/>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8" name="Google Shape;168;p28"/>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Clr>
                <a:schemeClr val="lt2"/>
              </a:buClr>
              <a:buSzPts val="6200"/>
              <a:buNone/>
              <a:defRPr sz="6200">
                <a:solidFill>
                  <a:schemeClr val="lt2"/>
                </a:solidFill>
              </a:defRPr>
            </a:lvl2pPr>
            <a:lvl3pPr lvl="2" rtl="0" algn="ctr">
              <a:spcBef>
                <a:spcPts val="0"/>
              </a:spcBef>
              <a:spcAft>
                <a:spcPts val="0"/>
              </a:spcAft>
              <a:buClr>
                <a:schemeClr val="lt2"/>
              </a:buClr>
              <a:buSzPts val="6200"/>
              <a:buNone/>
              <a:defRPr sz="6200">
                <a:solidFill>
                  <a:schemeClr val="lt2"/>
                </a:solidFill>
              </a:defRPr>
            </a:lvl3pPr>
            <a:lvl4pPr lvl="3" rtl="0" algn="ctr">
              <a:spcBef>
                <a:spcPts val="0"/>
              </a:spcBef>
              <a:spcAft>
                <a:spcPts val="0"/>
              </a:spcAft>
              <a:buClr>
                <a:schemeClr val="lt2"/>
              </a:buClr>
              <a:buSzPts val="6200"/>
              <a:buNone/>
              <a:defRPr sz="6200">
                <a:solidFill>
                  <a:schemeClr val="lt2"/>
                </a:solidFill>
              </a:defRPr>
            </a:lvl4pPr>
            <a:lvl5pPr lvl="4" rtl="0" algn="ctr">
              <a:spcBef>
                <a:spcPts val="0"/>
              </a:spcBef>
              <a:spcAft>
                <a:spcPts val="0"/>
              </a:spcAft>
              <a:buClr>
                <a:schemeClr val="lt2"/>
              </a:buClr>
              <a:buSzPts val="6200"/>
              <a:buNone/>
              <a:defRPr sz="6200">
                <a:solidFill>
                  <a:schemeClr val="lt2"/>
                </a:solidFill>
              </a:defRPr>
            </a:lvl5pPr>
            <a:lvl6pPr lvl="5" rtl="0" algn="ctr">
              <a:spcBef>
                <a:spcPts val="0"/>
              </a:spcBef>
              <a:spcAft>
                <a:spcPts val="0"/>
              </a:spcAft>
              <a:buClr>
                <a:schemeClr val="lt2"/>
              </a:buClr>
              <a:buSzPts val="6200"/>
              <a:buNone/>
              <a:defRPr sz="6200">
                <a:solidFill>
                  <a:schemeClr val="lt2"/>
                </a:solidFill>
              </a:defRPr>
            </a:lvl6pPr>
            <a:lvl7pPr lvl="6" rtl="0" algn="ctr">
              <a:spcBef>
                <a:spcPts val="0"/>
              </a:spcBef>
              <a:spcAft>
                <a:spcPts val="0"/>
              </a:spcAft>
              <a:buClr>
                <a:schemeClr val="lt2"/>
              </a:buClr>
              <a:buSzPts val="6200"/>
              <a:buNone/>
              <a:defRPr sz="6200">
                <a:solidFill>
                  <a:schemeClr val="lt2"/>
                </a:solidFill>
              </a:defRPr>
            </a:lvl7pPr>
            <a:lvl8pPr lvl="7" rtl="0" algn="ctr">
              <a:spcBef>
                <a:spcPts val="0"/>
              </a:spcBef>
              <a:spcAft>
                <a:spcPts val="0"/>
              </a:spcAft>
              <a:buClr>
                <a:schemeClr val="lt2"/>
              </a:buClr>
              <a:buSzPts val="6200"/>
              <a:buNone/>
              <a:defRPr sz="6200">
                <a:solidFill>
                  <a:schemeClr val="lt2"/>
                </a:solidFill>
              </a:defRPr>
            </a:lvl8pPr>
            <a:lvl9pPr lvl="8" rtl="0" algn="ctr">
              <a:spcBef>
                <a:spcPts val="0"/>
              </a:spcBef>
              <a:spcAft>
                <a:spcPts val="0"/>
              </a:spcAft>
              <a:buClr>
                <a:schemeClr val="lt2"/>
              </a:buClr>
              <a:buSzPts val="6200"/>
              <a:buNone/>
              <a:defRPr sz="6200">
                <a:solidFill>
                  <a:schemeClr val="lt2"/>
                </a:solidFill>
              </a:defRPr>
            </a:lvl9pPr>
          </a:lstStyle>
          <a:p>
            <a:r>
              <a:t>xx%</a:t>
            </a:r>
          </a:p>
        </p:txBody>
      </p:sp>
      <p:sp>
        <p:nvSpPr>
          <p:cNvPr id="169" name="Google Shape;169;p28"/>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70" name="Shape 170"/>
        <p:cNvGrpSpPr/>
        <p:nvPr/>
      </p:nvGrpSpPr>
      <p:grpSpPr>
        <a:xfrm>
          <a:off x="0" y="0"/>
          <a:ext cx="0" cy="0"/>
          <a:chOff x="0" y="0"/>
          <a:chExt cx="0" cy="0"/>
        </a:xfrm>
      </p:grpSpPr>
      <p:grpSp>
        <p:nvGrpSpPr>
          <p:cNvPr id="171" name="Google Shape;171;p29"/>
          <p:cNvGrpSpPr/>
          <p:nvPr/>
        </p:nvGrpSpPr>
        <p:grpSpPr>
          <a:xfrm>
            <a:off x="-1021767" y="-917350"/>
            <a:ext cx="11339657" cy="7281775"/>
            <a:chOff x="-1021763" y="-273369"/>
            <a:chExt cx="11339657" cy="6129440"/>
          </a:xfrm>
        </p:grpSpPr>
        <p:sp>
          <p:nvSpPr>
            <p:cNvPr id="172" name="Google Shape;172;p29"/>
            <p:cNvSpPr/>
            <p:nvPr/>
          </p:nvSpPr>
          <p:spPr>
            <a:xfrm flipH="1" rot="5400000">
              <a:off x="-1456800" y="207190"/>
              <a:ext cx="6083919" cy="5213844"/>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rot="5400000">
              <a:off x="-822892" y="64546"/>
              <a:ext cx="5179038" cy="496769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flipH="1" rot="-5400000">
              <a:off x="4205878" y="-301466"/>
              <a:ext cx="6083919" cy="6140113"/>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flipH="1" rot="-5400000">
              <a:off x="4039121" y="56754"/>
              <a:ext cx="5237903" cy="496769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9"/>
          <p:cNvSpPr txBox="1"/>
          <p:nvPr/>
        </p:nvSpPr>
        <p:spPr>
          <a:xfrm>
            <a:off x="2103750" y="3610925"/>
            <a:ext cx="4936500" cy="51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a:t>
            </a:r>
            <a:r>
              <a:rPr b="1" lang="en" sz="1000">
                <a:solidFill>
                  <a:schemeClr val="dk1"/>
                </a:solidFill>
                <a:latin typeface="Open Sans"/>
                <a:ea typeface="Open Sans"/>
                <a:cs typeface="Open Sans"/>
                <a:sym typeface="Open Sans"/>
              </a:rPr>
              <a:t>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a:t>
            </a:r>
            <a:r>
              <a:rPr b="1" lang="en" sz="1000">
                <a:solidFill>
                  <a:schemeClr val="dk1"/>
                </a:solidFill>
                <a:latin typeface="Open Sans"/>
                <a:ea typeface="Open Sans"/>
                <a:cs typeface="Open Sans"/>
                <a:sym typeface="Open Sans"/>
              </a:rPr>
              <a:t>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a:t>
            </a:r>
            <a:r>
              <a:rPr b="1" lang="en" sz="1000">
                <a:solidFill>
                  <a:schemeClr val="dk1"/>
                </a:solidFill>
                <a:latin typeface="Open Sans"/>
                <a:ea typeface="Open Sans"/>
                <a:cs typeface="Open Sans"/>
                <a:sym typeface="Open Sans"/>
              </a:rPr>
              <a:t>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1"/>
              </a:solidFill>
              <a:latin typeface="Open Sans"/>
              <a:ea typeface="Open Sans"/>
              <a:cs typeface="Open Sans"/>
              <a:sym typeface="Open Sans"/>
            </a:endParaRPr>
          </a:p>
        </p:txBody>
      </p:sp>
      <p:sp>
        <p:nvSpPr>
          <p:cNvPr id="177" name="Google Shape;177;p29"/>
          <p:cNvSpPr txBox="1"/>
          <p:nvPr>
            <p:ph idx="1" type="subTitle"/>
          </p:nvPr>
        </p:nvSpPr>
        <p:spPr>
          <a:xfrm>
            <a:off x="4605775" y="1521250"/>
            <a:ext cx="3092400" cy="15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8" name="Google Shape;178;p29"/>
          <p:cNvSpPr txBox="1"/>
          <p:nvPr>
            <p:ph type="ctrTitle"/>
          </p:nvPr>
        </p:nvSpPr>
        <p:spPr>
          <a:xfrm>
            <a:off x="1039375" y="1417575"/>
            <a:ext cx="341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9" name="Shape 179"/>
        <p:cNvGrpSpPr/>
        <p:nvPr/>
      </p:nvGrpSpPr>
      <p:grpSpPr>
        <a:xfrm>
          <a:off x="0" y="0"/>
          <a:ext cx="0" cy="0"/>
          <a:chOff x="0" y="0"/>
          <a:chExt cx="0" cy="0"/>
        </a:xfrm>
      </p:grpSpPr>
      <p:sp>
        <p:nvSpPr>
          <p:cNvPr id="180" name="Google Shape;180;p30"/>
          <p:cNvSpPr/>
          <p:nvPr/>
        </p:nvSpPr>
        <p:spPr>
          <a:xfrm flipH="1">
            <a:off x="-1464755" y="0"/>
            <a:ext cx="12923280" cy="726083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a:off x="-779800" y="0"/>
            <a:ext cx="10166122" cy="627441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
    <p:spTree>
      <p:nvGrpSpPr>
        <p:cNvPr id="182" name="Shape 182"/>
        <p:cNvGrpSpPr/>
        <p:nvPr/>
      </p:nvGrpSpPr>
      <p:grpSpPr>
        <a:xfrm>
          <a:off x="0" y="0"/>
          <a:ext cx="0" cy="0"/>
          <a:chOff x="0" y="0"/>
          <a:chExt cx="0" cy="0"/>
        </a:xfrm>
      </p:grpSpPr>
      <p:grpSp>
        <p:nvGrpSpPr>
          <p:cNvPr id="183" name="Google Shape;183;p31"/>
          <p:cNvGrpSpPr/>
          <p:nvPr/>
        </p:nvGrpSpPr>
        <p:grpSpPr>
          <a:xfrm>
            <a:off x="-1614927" y="-535800"/>
            <a:ext cx="12544777" cy="7260832"/>
            <a:chOff x="-1614927" y="-535800"/>
            <a:chExt cx="12544777" cy="7260832"/>
          </a:xfrm>
        </p:grpSpPr>
        <p:sp>
          <p:nvSpPr>
            <p:cNvPr id="184" name="Google Shape;184;p31"/>
            <p:cNvSpPr/>
            <p:nvPr/>
          </p:nvSpPr>
          <p:spPr>
            <a:xfrm flipH="1">
              <a:off x="-1614927" y="-535800"/>
              <a:ext cx="12544777" cy="726083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flipH="1">
              <a:off x="-49215" y="-535800"/>
              <a:ext cx="10271341" cy="627441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0" name="Shape 190"/>
        <p:cNvGrpSpPr/>
        <p:nvPr/>
      </p:nvGrpSpPr>
      <p:grpSpPr>
        <a:xfrm>
          <a:off x="0" y="0"/>
          <a:ext cx="0" cy="0"/>
          <a:chOff x="0" y="0"/>
          <a:chExt cx="0" cy="0"/>
        </a:xfrm>
      </p:grpSpPr>
      <p:sp>
        <p:nvSpPr>
          <p:cNvPr id="191" name="Google Shape;191;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grpSp>
        <p:nvGrpSpPr>
          <p:cNvPr id="20" name="Google Shape;20;p5"/>
          <p:cNvGrpSpPr/>
          <p:nvPr/>
        </p:nvGrpSpPr>
        <p:grpSpPr>
          <a:xfrm>
            <a:off x="-17250" y="160750"/>
            <a:ext cx="9523119" cy="5143324"/>
            <a:chOff x="-17250" y="-27825"/>
            <a:chExt cx="9161250" cy="5332080"/>
          </a:xfrm>
        </p:grpSpPr>
        <p:sp>
          <p:nvSpPr>
            <p:cNvPr id="21" name="Google Shape;21;p5"/>
            <p:cNvSpPr/>
            <p:nvPr/>
          </p:nvSpPr>
          <p:spPr>
            <a:xfrm flipH="1" rot="-5400000">
              <a:off x="-2017" y="617717"/>
              <a:ext cx="4688491" cy="468445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068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p:nvPr/>
          </p:nvSpPr>
          <p:spPr>
            <a:xfrm flipH="1" rot="5400000">
              <a:off x="4322400" y="482655"/>
              <a:ext cx="4688491" cy="4954709"/>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8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p:nvPr/>
          </p:nvSpPr>
          <p:spPr>
            <a:xfrm>
              <a:off x="-17250" y="-27825"/>
              <a:ext cx="9144000" cy="643500"/>
            </a:xfrm>
            <a:prstGeom prst="rect">
              <a:avLst/>
            </a:prstGeom>
            <a:solidFill>
              <a:srgbClr val="F3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5"/>
          <p:cNvSpPr txBox="1"/>
          <p:nvPr>
            <p:ph idx="1" type="subTitle"/>
          </p:nvPr>
        </p:nvSpPr>
        <p:spPr>
          <a:xfrm>
            <a:off x="802063" y="2760325"/>
            <a:ext cx="2788800" cy="522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500"/>
              <a:buFont typeface="Viga"/>
              <a:buNone/>
              <a:defRPr b="1" sz="2500">
                <a:solidFill>
                  <a:schemeClr val="dk2"/>
                </a:solidFill>
                <a:latin typeface="Viga"/>
                <a:ea typeface="Viga"/>
                <a:cs typeface="Viga"/>
                <a:sym typeface="Viga"/>
              </a:defRPr>
            </a:lvl1pPr>
            <a:lvl2pPr lvl="1"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2pPr>
            <a:lvl3pPr lvl="2"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3pPr>
            <a:lvl4pPr lvl="3"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4pPr>
            <a:lvl5pPr lvl="4"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5pPr>
            <a:lvl6pPr lvl="5"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6pPr>
            <a:lvl7pPr lvl="6"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7pPr>
            <a:lvl8pPr lvl="7"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8pPr>
            <a:lvl9pPr lvl="8"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9pPr>
          </a:lstStyle>
          <a:p/>
        </p:txBody>
      </p:sp>
      <p:sp>
        <p:nvSpPr>
          <p:cNvPr id="25" name="Google Shape;25;p5"/>
          <p:cNvSpPr txBox="1"/>
          <p:nvPr>
            <p:ph idx="2" type="subTitle"/>
          </p:nvPr>
        </p:nvSpPr>
        <p:spPr>
          <a:xfrm>
            <a:off x="5553138" y="2760325"/>
            <a:ext cx="2788800" cy="5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500"/>
              <a:buFont typeface="Viga"/>
              <a:buNone/>
              <a:defRPr b="1" sz="2500">
                <a:solidFill>
                  <a:schemeClr val="dk2"/>
                </a:solidFill>
                <a:latin typeface="Viga"/>
                <a:ea typeface="Viga"/>
                <a:cs typeface="Viga"/>
                <a:sym typeface="Viga"/>
              </a:defRPr>
            </a:lvl1pPr>
            <a:lvl2pPr lvl="1"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2pPr>
            <a:lvl3pPr lvl="2"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3pPr>
            <a:lvl4pPr lvl="3"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4pPr>
            <a:lvl5pPr lvl="4"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5pPr>
            <a:lvl6pPr lvl="5"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6pPr>
            <a:lvl7pPr lvl="6"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7pPr>
            <a:lvl8pPr lvl="7"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8pPr>
            <a:lvl9pPr lvl="8" rtl="0" algn="ctr">
              <a:lnSpc>
                <a:spcPct val="100000"/>
              </a:lnSpc>
              <a:spcBef>
                <a:spcPts val="0"/>
              </a:spcBef>
              <a:spcAft>
                <a:spcPts val="0"/>
              </a:spcAft>
              <a:buClr>
                <a:schemeClr val="lt2"/>
              </a:buClr>
              <a:buSzPts val="2500"/>
              <a:buFont typeface="Viga"/>
              <a:buNone/>
              <a:defRPr b="1" sz="2500">
                <a:solidFill>
                  <a:schemeClr val="lt2"/>
                </a:solidFill>
                <a:latin typeface="Viga"/>
                <a:ea typeface="Viga"/>
                <a:cs typeface="Viga"/>
                <a:sym typeface="Viga"/>
              </a:defRPr>
            </a:lvl9pPr>
          </a:lstStyle>
          <a:p/>
        </p:txBody>
      </p:sp>
      <p:sp>
        <p:nvSpPr>
          <p:cNvPr id="26" name="Google Shape;26;p5"/>
          <p:cNvSpPr txBox="1"/>
          <p:nvPr>
            <p:ph idx="3" type="subTitle"/>
          </p:nvPr>
        </p:nvSpPr>
        <p:spPr>
          <a:xfrm>
            <a:off x="802063" y="3298150"/>
            <a:ext cx="2788800" cy="9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5553738" y="3298150"/>
            <a:ext cx="2787600" cy="9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6"/>
          <p:cNvSpPr/>
          <p:nvPr/>
        </p:nvSpPr>
        <p:spPr>
          <a:xfrm>
            <a:off x="-1323675" y="788150"/>
            <a:ext cx="11206081" cy="514353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EFEFF2"/>
          </a:solidFill>
          <a:ln>
            <a:noFill/>
          </a:ln>
          <a:effectLst>
            <a:outerShdw blurRad="57150" rotWithShape="0" algn="bl"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720000" y="539500"/>
            <a:ext cx="4563600" cy="1181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7"/>
          <p:cNvSpPr txBox="1"/>
          <p:nvPr>
            <p:ph idx="1" type="body"/>
          </p:nvPr>
        </p:nvSpPr>
        <p:spPr>
          <a:xfrm>
            <a:off x="720000" y="1772900"/>
            <a:ext cx="4341300" cy="2491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sz="1600"/>
            </a:lvl1pPr>
            <a:lvl2pPr indent="-330200" lvl="1" marL="914400" rtl="0">
              <a:lnSpc>
                <a:spcPct val="115000"/>
              </a:lnSpc>
              <a:spcBef>
                <a:spcPts val="0"/>
              </a:spcBef>
              <a:spcAft>
                <a:spcPts val="0"/>
              </a:spcAft>
              <a:buSzPts val="1600"/>
              <a:buFont typeface="Nunito Light"/>
              <a:buChar char="○"/>
              <a:defRPr/>
            </a:lvl2pPr>
            <a:lvl3pPr indent="-323850" lvl="2" marL="1371600" rtl="0">
              <a:lnSpc>
                <a:spcPct val="115000"/>
              </a:lnSpc>
              <a:spcBef>
                <a:spcPts val="0"/>
              </a:spcBef>
              <a:spcAft>
                <a:spcPts val="0"/>
              </a:spcAft>
              <a:buSzPts val="1500"/>
              <a:buFont typeface="Nunito Light"/>
              <a:buChar char="■"/>
              <a:defRPr/>
            </a:lvl3pPr>
            <a:lvl4pPr indent="-323850" lvl="3" marL="1828800" rtl="0">
              <a:lnSpc>
                <a:spcPct val="115000"/>
              </a:lnSpc>
              <a:spcBef>
                <a:spcPts val="0"/>
              </a:spcBef>
              <a:spcAft>
                <a:spcPts val="0"/>
              </a:spcAft>
              <a:buSzPts val="15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1150" lvl="6" marL="3200400" rtl="0">
              <a:lnSpc>
                <a:spcPct val="115000"/>
              </a:lnSpc>
              <a:spcBef>
                <a:spcPts val="0"/>
              </a:spcBef>
              <a:spcAft>
                <a:spcPts val="0"/>
              </a:spcAft>
              <a:buSzPts val="1300"/>
              <a:buFont typeface="Nunito Light"/>
              <a:buChar char="●"/>
              <a:defRPr/>
            </a:lvl7pPr>
            <a:lvl8pPr indent="-311150" lvl="7" marL="3657600" rtl="0">
              <a:lnSpc>
                <a:spcPct val="115000"/>
              </a:lnSpc>
              <a:spcBef>
                <a:spcPts val="0"/>
              </a:spcBef>
              <a:spcAft>
                <a:spcPts val="0"/>
              </a:spcAft>
              <a:buSzPts val="13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1051650" y="3212100"/>
            <a:ext cx="7040700" cy="148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grpSp>
        <p:nvGrpSpPr>
          <p:cNvPr id="38" name="Google Shape;38;p9"/>
          <p:cNvGrpSpPr/>
          <p:nvPr/>
        </p:nvGrpSpPr>
        <p:grpSpPr>
          <a:xfrm>
            <a:off x="-1614927" y="-535800"/>
            <a:ext cx="12544777" cy="7260832"/>
            <a:chOff x="-1614927" y="-535800"/>
            <a:chExt cx="12544777" cy="7260832"/>
          </a:xfrm>
        </p:grpSpPr>
        <p:sp>
          <p:nvSpPr>
            <p:cNvPr id="39" name="Google Shape;39;p9"/>
            <p:cNvSpPr/>
            <p:nvPr/>
          </p:nvSpPr>
          <p:spPr>
            <a:xfrm flipH="1">
              <a:off x="-1614927" y="-535800"/>
              <a:ext cx="12544777" cy="726083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flipH="1">
              <a:off x="-49215" y="-535800"/>
              <a:ext cx="10271341" cy="627441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9"/>
          <p:cNvSpPr txBox="1"/>
          <p:nvPr>
            <p:ph type="title"/>
          </p:nvPr>
        </p:nvSpPr>
        <p:spPr>
          <a:xfrm>
            <a:off x="1789975" y="1478238"/>
            <a:ext cx="556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9"/>
          <p:cNvSpPr txBox="1"/>
          <p:nvPr>
            <p:ph idx="1" type="subTitle"/>
          </p:nvPr>
        </p:nvSpPr>
        <p:spPr>
          <a:xfrm>
            <a:off x="2241550" y="2459563"/>
            <a:ext cx="4895700" cy="12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3203775" y="3498800"/>
            <a:ext cx="4844100" cy="126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400"/>
              <a:buNone/>
              <a:defRPr>
                <a:solidFill>
                  <a:schemeClr val="accent1"/>
                </a:solidFill>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45" name="Google Shape;45;p10"/>
          <p:cNvSpPr/>
          <p:nvPr/>
        </p:nvSpPr>
        <p:spPr>
          <a:xfrm>
            <a:off x="-783000" y="-124975"/>
            <a:ext cx="10343145" cy="6461057"/>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9496"/>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400"/>
              <a:buFont typeface="Viga"/>
              <a:buNone/>
              <a:defRPr b="1" sz="3400">
                <a:solidFill>
                  <a:schemeClr val="lt2"/>
                </a:solidFill>
                <a:latin typeface="Viga"/>
                <a:ea typeface="Viga"/>
                <a:cs typeface="Viga"/>
                <a:sym typeface="Vig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3.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3.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4.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8.xml"/><Relationship Id="rId11" Type="http://schemas.openxmlformats.org/officeDocument/2006/relationships/slide" Target="/ppt/slides/slide41.xml"/><Relationship Id="rId10" Type="http://schemas.openxmlformats.org/officeDocument/2006/relationships/slide" Target="/ppt/slides/slide41.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2.xml"/><Relationship Id="rId15" Type="http://schemas.openxmlformats.org/officeDocument/2006/relationships/slide" Target="/ppt/slides/slide43.xml"/><Relationship Id="rId14" Type="http://schemas.openxmlformats.org/officeDocument/2006/relationships/slide" Target="/ppt/slides/slide43.xml"/><Relationship Id="rId17" Type="http://schemas.openxmlformats.org/officeDocument/2006/relationships/image" Target="../media/image3.png"/><Relationship Id="rId16" Type="http://schemas.openxmlformats.org/officeDocument/2006/relationships/slide" Target="/ppt/slides/slide49.xml"/><Relationship Id="rId19" Type="http://schemas.openxmlformats.org/officeDocument/2006/relationships/image" Target="../media/image2.png"/><Relationship Id="rId1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4.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0.jp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google.com/spreadsheets/d/1VWqneXAZuamcqg3Q1KcmMTvqWxVLXOTS6-u2zcRB5OU/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freepik.com/free-vector/3d-effect-abstract-textured-models-background_6189896.htm/?utm_source=slidesgo_template&amp;utm_medium=referral-link&amp;utm_campaign=sg_resources&amp;utm_content=freepik" TargetMode="External"/><Relationship Id="rId4" Type="http://schemas.openxmlformats.org/officeDocument/2006/relationships/hyperlink" Target="https://www.freepik.com/free-photo/scene-abstract-3d-geometrical-background_11330108.htm/?utm_source=slidesgo_template&amp;utm_medium=referral-link&amp;utm_campaign=sg_resources&amp;utm_content=freepik" TargetMode="External"/><Relationship Id="rId9" Type="http://schemas.openxmlformats.org/officeDocument/2006/relationships/hyperlink" Target="https://www.freepik.com/free-vector/realistic-white-monochrome-background_15536449.htm/?utm_source=slidesgo_template&amp;utm_medium=referral-link&amp;utm_campaign=sg_resources&amp;utm_content=freepik" TargetMode="External"/><Relationship Id="rId5" Type="http://schemas.openxmlformats.org/officeDocument/2006/relationships/hyperlink" Target="https://www.freepik.com/free-photo/decoration-geometric-shapes-background_11330227.htm/?utm_source=slidesgo_template&amp;utm_medium=referral-link&amp;utm_campaign=sg_resources&amp;utm_content=freepik" TargetMode="External"/><Relationship Id="rId6" Type="http://schemas.openxmlformats.org/officeDocument/2006/relationships/hyperlink" Target="https://www.freepik.com/free-photo/white-ball-geometric-shapes-background_11330232.htm/?utm_source=slidesgo_template&amp;utm_medium=referral-link&amp;utm_campaign=sg_resources&amp;utm_content=freepik" TargetMode="External"/><Relationship Id="rId7" Type="http://schemas.openxmlformats.org/officeDocument/2006/relationships/hyperlink" Target="https://www.freepik.com/free-photo/scene-abstract-3d-geometrical-background_11330111.htm/?utm_source=slidesgo_template&amp;utm_medium=referral-link&amp;utm_campaign=sg_resources&amp;utm_content=freepik" TargetMode="External"/><Relationship Id="rId8" Type="http://schemas.openxmlformats.org/officeDocument/2006/relationships/hyperlink" Target="https://www.freepik.com/free-photo/geometric-shapes-background-pyramid_11330271.htm/?utm_source=slidesgo_template&amp;utm_medium=referral-link&amp;utm_campaign=sg_resources&amp;utm_content=freepik" TargetMode="External"/><Relationship Id="rId11" Type="http://schemas.openxmlformats.org/officeDocument/2006/relationships/image" Target="../media/image2.png"/><Relationship Id="rId10" Type="http://schemas.openxmlformats.org/officeDocument/2006/relationships/image" Target="../media/image4.png"/><Relationship Id="rId1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hyperlink" Target="https://www.freepik.com/free-photo/abstract-fantasy-landscape-background_19061040.htm/?utm_source=slidesgo_template&amp;utm_medium=referral-link&amp;utm_campaign=sg_resources&amp;utm_content=freepik" TargetMode="External"/><Relationship Id="rId4" Type="http://schemas.openxmlformats.org/officeDocument/2006/relationships/hyperlink" Target="https://www.freepik.com/free-photo/abstract-fantasy-landscape-background_19061042.htm/?utm_source=slidesgo_template&amp;utm_medium=referral-link&amp;utm_campaign=sg_resources&amp;utm_content=freepik" TargetMode="External"/><Relationship Id="rId9" Type="http://schemas.openxmlformats.org/officeDocument/2006/relationships/hyperlink" Target="https://www.freepik.com/free-vector/white-abstract-background-3d-paper-style_6443898.htm/?utm_source=slidesgo_template&amp;utm_medium=referral-link&amp;utm_campaign=sg_resources&amp;utm_content=freepik" TargetMode="External"/><Relationship Id="rId5" Type="http://schemas.openxmlformats.org/officeDocument/2006/relationships/hyperlink" Target="https://www.freepik.com/free-photo/abstract-fantasy-landscape-background_19061046.htm/?utm_source=slidesgo_template&amp;utm_medium=referral-link&amp;utm_campaign=sg_resources&amp;utm_content=freepik" TargetMode="External"/><Relationship Id="rId6" Type="http://schemas.openxmlformats.org/officeDocument/2006/relationships/hyperlink" Target="https://www.freepik.com/free-photo/abstract-fantasy-landscape-background_19061041.htm/?utm_source=slidesgo_template&amp;utm_medium=referral-link&amp;utm_campaign=sg_resources&amp;utm_content=freepik" TargetMode="External"/><Relationship Id="rId7" Type="http://schemas.openxmlformats.org/officeDocument/2006/relationships/hyperlink" Target="https://www.freepik.com/free-photo/abstract-fantasy-landscape-background_19061045.htm/?utm_source=slidesgo_template&amp;utm_medium=referral-link&amp;utm_campaign=sg_resources&amp;utm_content=freepik" TargetMode="External"/><Relationship Id="rId8" Type="http://schemas.openxmlformats.org/officeDocument/2006/relationships/hyperlink" Target="https://www.freepik.com/free-photo/abstract-fantasy-landscape-background_19061047.htm/?utm_source=slidesgo_template&amp;utm_medium=referral-link&amp;utm_campaign=sg_resources&amp;utm_content=freepik" TargetMode="External"/><Relationship Id="rId10" Type="http://schemas.openxmlformats.org/officeDocument/2006/relationships/hyperlink" Target="https://www.flaticon.com/packs/3d-printing-41/?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fonts.google.com/specimen/Viga" TargetMode="External"/><Relationship Id="rId4" Type="http://schemas.openxmlformats.org/officeDocument/2006/relationships/hyperlink" Target="https://fonts.google.com/specimen/Open+San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2F5"/>
        </a:solidFill>
      </p:bgPr>
    </p:bg>
    <p:spTree>
      <p:nvGrpSpPr>
        <p:cNvPr id="195" name="Shape 195"/>
        <p:cNvGrpSpPr/>
        <p:nvPr/>
      </p:nvGrpSpPr>
      <p:grpSpPr>
        <a:xfrm>
          <a:off x="0" y="0"/>
          <a:ext cx="0" cy="0"/>
          <a:chOff x="0" y="0"/>
          <a:chExt cx="0" cy="0"/>
        </a:xfrm>
      </p:grpSpPr>
      <p:pic>
        <p:nvPicPr>
          <p:cNvPr id="196" name="Google Shape;196;p35"/>
          <p:cNvPicPr preferRelativeResize="0"/>
          <p:nvPr/>
        </p:nvPicPr>
        <p:blipFill rotWithShape="1">
          <a:blip r:embed="rId3">
            <a:alphaModFix/>
          </a:blip>
          <a:srcRect b="0" l="0" r="17437" t="6707"/>
          <a:stretch/>
        </p:blipFill>
        <p:spPr>
          <a:xfrm>
            <a:off x="92083" y="-117782"/>
            <a:ext cx="8403164" cy="5109484"/>
          </a:xfrm>
          <a:prstGeom prst="rect">
            <a:avLst/>
          </a:prstGeom>
          <a:noFill/>
          <a:ln>
            <a:noFill/>
          </a:ln>
        </p:spPr>
      </p:pic>
      <p:sp>
        <p:nvSpPr>
          <p:cNvPr id="197" name="Google Shape;197;p35"/>
          <p:cNvSpPr/>
          <p:nvPr/>
        </p:nvSpPr>
        <p:spPr>
          <a:xfrm>
            <a:off x="-442465" y="-171644"/>
            <a:ext cx="9172175" cy="5927775"/>
          </a:xfrm>
          <a:custGeom>
            <a:rect b="b" l="l" r="r" t="t"/>
            <a:pathLst>
              <a:path extrusionOk="0" h="237111" w="366887">
                <a:moveTo>
                  <a:pt x="9089" y="169361"/>
                </a:moveTo>
                <a:cubicBezTo>
                  <a:pt x="20290" y="159810"/>
                  <a:pt x="50752" y="159367"/>
                  <a:pt x="67959" y="155294"/>
                </a:cubicBezTo>
                <a:cubicBezTo>
                  <a:pt x="85166" y="151221"/>
                  <a:pt x="97830" y="147701"/>
                  <a:pt x="112330" y="144922"/>
                </a:cubicBezTo>
                <a:cubicBezTo>
                  <a:pt x="126831" y="142144"/>
                  <a:pt x="141084" y="140194"/>
                  <a:pt x="154962" y="138623"/>
                </a:cubicBezTo>
                <a:cubicBezTo>
                  <a:pt x="168840" y="137052"/>
                  <a:pt x="183268" y="135585"/>
                  <a:pt x="195598" y="135498"/>
                </a:cubicBezTo>
                <a:cubicBezTo>
                  <a:pt x="207928" y="135411"/>
                  <a:pt x="216698" y="136800"/>
                  <a:pt x="228941" y="138102"/>
                </a:cubicBezTo>
                <a:cubicBezTo>
                  <a:pt x="241184" y="139405"/>
                  <a:pt x="260199" y="143400"/>
                  <a:pt x="269055" y="143313"/>
                </a:cubicBezTo>
                <a:cubicBezTo>
                  <a:pt x="277911" y="143226"/>
                  <a:pt x="279908" y="140620"/>
                  <a:pt x="282079" y="137581"/>
                </a:cubicBezTo>
                <a:cubicBezTo>
                  <a:pt x="284250" y="134542"/>
                  <a:pt x="286421" y="130548"/>
                  <a:pt x="282079" y="125078"/>
                </a:cubicBezTo>
                <a:cubicBezTo>
                  <a:pt x="277738" y="119608"/>
                  <a:pt x="261066" y="111620"/>
                  <a:pt x="256030" y="104760"/>
                </a:cubicBezTo>
                <a:cubicBezTo>
                  <a:pt x="250994" y="97901"/>
                  <a:pt x="250908" y="90086"/>
                  <a:pt x="251863" y="83921"/>
                </a:cubicBezTo>
                <a:cubicBezTo>
                  <a:pt x="252818" y="77756"/>
                  <a:pt x="255858" y="71765"/>
                  <a:pt x="261762" y="67771"/>
                </a:cubicBezTo>
                <a:cubicBezTo>
                  <a:pt x="267667" y="63777"/>
                  <a:pt x="281820" y="63343"/>
                  <a:pt x="287290" y="59957"/>
                </a:cubicBezTo>
                <a:cubicBezTo>
                  <a:pt x="292760" y="56571"/>
                  <a:pt x="294670" y="52489"/>
                  <a:pt x="294583" y="47453"/>
                </a:cubicBezTo>
                <a:cubicBezTo>
                  <a:pt x="294496" y="42417"/>
                  <a:pt x="290609" y="37073"/>
                  <a:pt x="286769" y="29741"/>
                </a:cubicBezTo>
                <a:cubicBezTo>
                  <a:pt x="282929" y="22409"/>
                  <a:pt x="259369" y="7746"/>
                  <a:pt x="271544" y="3459"/>
                </a:cubicBezTo>
                <a:cubicBezTo>
                  <a:pt x="283719" y="-828"/>
                  <a:pt x="344779" y="-1663"/>
                  <a:pt x="359820" y="4020"/>
                </a:cubicBezTo>
                <a:cubicBezTo>
                  <a:pt x="374861" y="9703"/>
                  <a:pt x="361114" y="2618"/>
                  <a:pt x="361789" y="37555"/>
                </a:cubicBezTo>
                <a:cubicBezTo>
                  <a:pt x="362464" y="72492"/>
                  <a:pt x="365261" y="181516"/>
                  <a:pt x="363872" y="213643"/>
                </a:cubicBezTo>
                <a:cubicBezTo>
                  <a:pt x="362483" y="245770"/>
                  <a:pt x="373771" y="226929"/>
                  <a:pt x="353453" y="230315"/>
                </a:cubicBezTo>
                <a:cubicBezTo>
                  <a:pt x="333135" y="233702"/>
                  <a:pt x="285380" y="233007"/>
                  <a:pt x="241965" y="233962"/>
                </a:cubicBezTo>
                <a:cubicBezTo>
                  <a:pt x="198551" y="234917"/>
                  <a:pt x="130824" y="235872"/>
                  <a:pt x="92966" y="236046"/>
                </a:cubicBezTo>
                <a:cubicBezTo>
                  <a:pt x="55109" y="236220"/>
                  <a:pt x="30189" y="238912"/>
                  <a:pt x="14820" y="235004"/>
                </a:cubicBezTo>
                <a:cubicBezTo>
                  <a:pt x="-549" y="231097"/>
                  <a:pt x="1708" y="223542"/>
                  <a:pt x="753" y="212601"/>
                </a:cubicBezTo>
                <a:cubicBezTo>
                  <a:pt x="-202" y="201661"/>
                  <a:pt x="-2112" y="178912"/>
                  <a:pt x="9089" y="169361"/>
                </a:cubicBezTo>
                <a:close/>
              </a:path>
            </a:pathLst>
          </a:custGeom>
          <a:solidFill>
            <a:srgbClr val="F3F2F5"/>
          </a:solidFill>
          <a:ln>
            <a:noFill/>
          </a:ln>
          <a:effectLst>
            <a:outerShdw blurRad="57150" rotWithShape="0" algn="bl" dir="5400000" dist="19050">
              <a:srgbClr val="F3F2F5">
                <a:alpha val="50000"/>
              </a:srgbClr>
            </a:outerShdw>
          </a:effectLst>
        </p:spPr>
      </p:sp>
      <p:sp>
        <p:nvSpPr>
          <p:cNvPr id="198" name="Google Shape;198;p35"/>
          <p:cNvSpPr/>
          <p:nvPr/>
        </p:nvSpPr>
        <p:spPr>
          <a:xfrm>
            <a:off x="-1836551" y="-118200"/>
            <a:ext cx="10980430" cy="6188370"/>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ph idx="2" type="ctrTitle"/>
          </p:nvPr>
        </p:nvSpPr>
        <p:spPr>
          <a:xfrm>
            <a:off x="6799525" y="2705775"/>
            <a:ext cx="1629300" cy="74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3D</a:t>
            </a:r>
            <a:endParaRPr>
              <a:solidFill>
                <a:schemeClr val="lt2"/>
              </a:solidFill>
            </a:endParaRPr>
          </a:p>
        </p:txBody>
      </p:sp>
      <p:sp>
        <p:nvSpPr>
          <p:cNvPr id="200" name="Google Shape;200;p35"/>
          <p:cNvSpPr txBox="1"/>
          <p:nvPr>
            <p:ph idx="1" type="subTitle"/>
          </p:nvPr>
        </p:nvSpPr>
        <p:spPr>
          <a:xfrm flipH="1">
            <a:off x="2865700" y="4199000"/>
            <a:ext cx="5563200" cy="40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201" name="Google Shape;201;p35"/>
          <p:cNvSpPr txBox="1"/>
          <p:nvPr>
            <p:ph type="ctrTitle"/>
          </p:nvPr>
        </p:nvSpPr>
        <p:spPr>
          <a:xfrm flipH="1">
            <a:off x="2865700" y="3377625"/>
            <a:ext cx="5563200" cy="90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PRINTING DAY</a:t>
            </a:r>
            <a:endParaRPr>
              <a:solidFill>
                <a:schemeClr val="lt2"/>
              </a:solidFill>
            </a:endParaRPr>
          </a:p>
        </p:txBody>
      </p:sp>
      <p:pic>
        <p:nvPicPr>
          <p:cNvPr id="202" name="Google Shape;202;p35"/>
          <p:cNvPicPr preferRelativeResize="0"/>
          <p:nvPr/>
        </p:nvPicPr>
        <p:blipFill>
          <a:blip r:embed="rId4">
            <a:alphaModFix/>
          </a:blip>
          <a:stretch>
            <a:fillRect/>
          </a:stretch>
        </p:blipFill>
        <p:spPr>
          <a:xfrm>
            <a:off x="7566724" y="468750"/>
            <a:ext cx="928523" cy="905700"/>
          </a:xfrm>
          <a:prstGeom prst="rect">
            <a:avLst/>
          </a:prstGeom>
          <a:noFill/>
          <a:ln>
            <a:noFill/>
          </a:ln>
        </p:spPr>
      </p:pic>
      <p:pic>
        <p:nvPicPr>
          <p:cNvPr id="203" name="Google Shape;203;p35"/>
          <p:cNvPicPr preferRelativeResize="0"/>
          <p:nvPr/>
        </p:nvPicPr>
        <p:blipFill>
          <a:blip r:embed="rId5">
            <a:alphaModFix/>
          </a:blip>
          <a:stretch>
            <a:fillRect/>
          </a:stretch>
        </p:blipFill>
        <p:spPr>
          <a:xfrm rot="5774900">
            <a:off x="7264837" y="537953"/>
            <a:ext cx="1274907" cy="1869569"/>
          </a:xfrm>
          <a:prstGeom prst="rect">
            <a:avLst/>
          </a:prstGeom>
          <a:noFill/>
          <a:ln>
            <a:noFill/>
          </a:ln>
        </p:spPr>
      </p:pic>
      <p:pic>
        <p:nvPicPr>
          <p:cNvPr id="204" name="Google Shape;204;p35"/>
          <p:cNvPicPr preferRelativeResize="0"/>
          <p:nvPr/>
        </p:nvPicPr>
        <p:blipFill>
          <a:blip r:embed="rId6">
            <a:alphaModFix/>
          </a:blip>
          <a:stretch>
            <a:fillRect/>
          </a:stretch>
        </p:blipFill>
        <p:spPr>
          <a:xfrm rot="1122648">
            <a:off x="1130818" y="3980329"/>
            <a:ext cx="727535" cy="10784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p:nvPr/>
        </p:nvSpPr>
        <p:spPr>
          <a:xfrm>
            <a:off x="2635950" y="1447423"/>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44"/>
          <p:cNvSpPr txBox="1"/>
          <p:nvPr>
            <p:ph type="title"/>
          </p:nvPr>
        </p:nvSpPr>
        <p:spPr>
          <a:xfrm>
            <a:off x="1682400" y="1987650"/>
            <a:ext cx="252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FDM 3D printing</a:t>
            </a:r>
            <a:endParaRPr/>
          </a:p>
        </p:txBody>
      </p:sp>
      <p:sp>
        <p:nvSpPr>
          <p:cNvPr id="351" name="Google Shape;351;p44"/>
          <p:cNvSpPr txBox="1"/>
          <p:nvPr>
            <p:ph idx="1" type="subTitle"/>
          </p:nvPr>
        </p:nvSpPr>
        <p:spPr>
          <a:xfrm>
            <a:off x="1780650" y="2439150"/>
            <a:ext cx="2332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52" name="Google Shape;352;p44"/>
          <p:cNvSpPr txBox="1"/>
          <p:nvPr>
            <p:ph idx="2" type="title"/>
          </p:nvPr>
        </p:nvSpPr>
        <p:spPr>
          <a:xfrm>
            <a:off x="5252375" y="1987650"/>
            <a:ext cx="252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SLS 3D printing</a:t>
            </a:r>
            <a:endParaRPr/>
          </a:p>
        </p:txBody>
      </p:sp>
      <p:sp>
        <p:nvSpPr>
          <p:cNvPr id="353" name="Google Shape;353;p44"/>
          <p:cNvSpPr txBox="1"/>
          <p:nvPr>
            <p:ph idx="3" type="subTitle"/>
          </p:nvPr>
        </p:nvSpPr>
        <p:spPr>
          <a:xfrm>
            <a:off x="5351075" y="2439150"/>
            <a:ext cx="2331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354" name="Google Shape;354;p44"/>
          <p:cNvSpPr txBox="1"/>
          <p:nvPr>
            <p:ph idx="4" type="title"/>
          </p:nvPr>
        </p:nvSpPr>
        <p:spPr>
          <a:xfrm>
            <a:off x="1682400" y="3573450"/>
            <a:ext cx="252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SLA 3D printing</a:t>
            </a:r>
            <a:endParaRPr/>
          </a:p>
        </p:txBody>
      </p:sp>
      <p:sp>
        <p:nvSpPr>
          <p:cNvPr id="355" name="Google Shape;355;p44"/>
          <p:cNvSpPr txBox="1"/>
          <p:nvPr>
            <p:ph idx="5" type="subTitle"/>
          </p:nvPr>
        </p:nvSpPr>
        <p:spPr>
          <a:xfrm>
            <a:off x="1780650" y="4024950"/>
            <a:ext cx="2332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t>
            </a:r>
            <a:r>
              <a:rPr lang="en"/>
              <a:t>the biggest planet of them all</a:t>
            </a:r>
            <a:endParaRPr/>
          </a:p>
        </p:txBody>
      </p:sp>
      <p:sp>
        <p:nvSpPr>
          <p:cNvPr id="356" name="Google Shape;356;p44"/>
          <p:cNvSpPr txBox="1"/>
          <p:nvPr>
            <p:ph idx="6" type="title"/>
          </p:nvPr>
        </p:nvSpPr>
        <p:spPr>
          <a:xfrm>
            <a:off x="5164925" y="3573450"/>
            <a:ext cx="2703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DMLS 3D printing</a:t>
            </a:r>
            <a:endParaRPr/>
          </a:p>
        </p:txBody>
      </p:sp>
      <p:sp>
        <p:nvSpPr>
          <p:cNvPr id="357" name="Google Shape;357;p44"/>
          <p:cNvSpPr txBox="1"/>
          <p:nvPr>
            <p:ph idx="7" type="subTitle"/>
          </p:nvPr>
        </p:nvSpPr>
        <p:spPr>
          <a:xfrm>
            <a:off x="5351075" y="4024950"/>
            <a:ext cx="2331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358" name="Google Shape;358;p44"/>
          <p:cNvSpPr txBox="1"/>
          <p:nvPr>
            <p:ph idx="8"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3D PRINTING PROCESSES</a:t>
            </a:r>
            <a:endParaRPr/>
          </a:p>
        </p:txBody>
      </p:sp>
      <p:pic>
        <p:nvPicPr>
          <p:cNvPr id="359" name="Google Shape;359;p44"/>
          <p:cNvPicPr preferRelativeResize="0"/>
          <p:nvPr/>
        </p:nvPicPr>
        <p:blipFill>
          <a:blip r:embed="rId3">
            <a:alphaModFix/>
          </a:blip>
          <a:stretch>
            <a:fillRect/>
          </a:stretch>
        </p:blipFill>
        <p:spPr>
          <a:xfrm>
            <a:off x="649097" y="1360825"/>
            <a:ext cx="571332" cy="572700"/>
          </a:xfrm>
          <a:prstGeom prst="rect">
            <a:avLst/>
          </a:prstGeom>
          <a:noFill/>
          <a:ln>
            <a:noFill/>
          </a:ln>
        </p:spPr>
      </p:pic>
      <p:pic>
        <p:nvPicPr>
          <p:cNvPr id="360" name="Google Shape;360;p44"/>
          <p:cNvPicPr preferRelativeResize="0"/>
          <p:nvPr/>
        </p:nvPicPr>
        <p:blipFill>
          <a:blip r:embed="rId4">
            <a:alphaModFix/>
          </a:blip>
          <a:stretch>
            <a:fillRect/>
          </a:stretch>
        </p:blipFill>
        <p:spPr>
          <a:xfrm flipH="1" rot="-877148">
            <a:off x="8044244" y="2304239"/>
            <a:ext cx="1026941" cy="1522192"/>
          </a:xfrm>
          <a:prstGeom prst="rect">
            <a:avLst/>
          </a:prstGeom>
          <a:noFill/>
          <a:ln>
            <a:noFill/>
          </a:ln>
        </p:spPr>
      </p:pic>
      <p:pic>
        <p:nvPicPr>
          <p:cNvPr id="361" name="Google Shape;361;p44"/>
          <p:cNvPicPr preferRelativeResize="0"/>
          <p:nvPr/>
        </p:nvPicPr>
        <p:blipFill>
          <a:blip r:embed="rId5">
            <a:alphaModFix/>
          </a:blip>
          <a:stretch>
            <a:fillRect/>
          </a:stretch>
        </p:blipFill>
        <p:spPr>
          <a:xfrm rot="4230681">
            <a:off x="544793" y="1344894"/>
            <a:ext cx="924709" cy="1356011"/>
          </a:xfrm>
          <a:prstGeom prst="rect">
            <a:avLst/>
          </a:prstGeom>
          <a:noFill/>
          <a:ln>
            <a:noFill/>
          </a:ln>
        </p:spPr>
      </p:pic>
      <p:sp>
        <p:nvSpPr>
          <p:cNvPr id="362" name="Google Shape;362;p44"/>
          <p:cNvSpPr txBox="1"/>
          <p:nvPr>
            <p:ph idx="4" type="title"/>
          </p:nvPr>
        </p:nvSpPr>
        <p:spPr>
          <a:xfrm>
            <a:off x="2589000" y="1456175"/>
            <a:ext cx="7158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363" name="Google Shape;363;p44"/>
          <p:cNvSpPr/>
          <p:nvPr/>
        </p:nvSpPr>
        <p:spPr>
          <a:xfrm>
            <a:off x="6205925" y="1447423"/>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44"/>
          <p:cNvSpPr txBox="1"/>
          <p:nvPr>
            <p:ph idx="4" type="title"/>
          </p:nvPr>
        </p:nvSpPr>
        <p:spPr>
          <a:xfrm>
            <a:off x="6158975" y="1456175"/>
            <a:ext cx="7158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02</a:t>
            </a:r>
            <a:endParaRPr>
              <a:solidFill>
                <a:schemeClr val="lt2"/>
              </a:solidFill>
            </a:endParaRPr>
          </a:p>
        </p:txBody>
      </p:sp>
      <p:sp>
        <p:nvSpPr>
          <p:cNvPr id="365" name="Google Shape;365;p44"/>
          <p:cNvSpPr/>
          <p:nvPr/>
        </p:nvSpPr>
        <p:spPr>
          <a:xfrm>
            <a:off x="2635950" y="3038055"/>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4"/>
          <p:cNvSpPr txBox="1"/>
          <p:nvPr>
            <p:ph idx="4" type="title"/>
          </p:nvPr>
        </p:nvSpPr>
        <p:spPr>
          <a:xfrm>
            <a:off x="2589000" y="3046807"/>
            <a:ext cx="7158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03</a:t>
            </a:r>
            <a:endParaRPr>
              <a:solidFill>
                <a:schemeClr val="lt2"/>
              </a:solidFill>
            </a:endParaRPr>
          </a:p>
        </p:txBody>
      </p:sp>
      <p:sp>
        <p:nvSpPr>
          <p:cNvPr id="367" name="Google Shape;367;p44"/>
          <p:cNvSpPr/>
          <p:nvPr/>
        </p:nvSpPr>
        <p:spPr>
          <a:xfrm>
            <a:off x="6205925" y="3038055"/>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44"/>
          <p:cNvSpPr txBox="1"/>
          <p:nvPr>
            <p:ph idx="4" type="title"/>
          </p:nvPr>
        </p:nvSpPr>
        <p:spPr>
          <a:xfrm>
            <a:off x="6158975" y="3046807"/>
            <a:ext cx="7158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720000" y="1911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Manufacture</a:t>
            </a:r>
            <a:endParaRPr/>
          </a:p>
        </p:txBody>
      </p:sp>
      <p:sp>
        <p:nvSpPr>
          <p:cNvPr id="374" name="Google Shape;374;p45"/>
          <p:cNvSpPr txBox="1"/>
          <p:nvPr>
            <p:ph idx="1" type="subTitle"/>
          </p:nvPr>
        </p:nvSpPr>
        <p:spPr>
          <a:xfrm>
            <a:off x="720000" y="22847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375" name="Google Shape;375;p45"/>
          <p:cNvSpPr txBox="1"/>
          <p:nvPr>
            <p:ph idx="2" type="title"/>
          </p:nvPr>
        </p:nvSpPr>
        <p:spPr>
          <a:xfrm>
            <a:off x="3419273" y="1911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Healthcare</a:t>
            </a:r>
            <a:endParaRPr/>
          </a:p>
        </p:txBody>
      </p:sp>
      <p:sp>
        <p:nvSpPr>
          <p:cNvPr id="376" name="Google Shape;376;p45"/>
          <p:cNvSpPr txBox="1"/>
          <p:nvPr>
            <p:ph idx="3" type="subTitle"/>
          </p:nvPr>
        </p:nvSpPr>
        <p:spPr>
          <a:xfrm>
            <a:off x="3419269" y="22847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77" name="Google Shape;377;p45"/>
          <p:cNvSpPr txBox="1"/>
          <p:nvPr>
            <p:ph idx="4" type="title"/>
          </p:nvPr>
        </p:nvSpPr>
        <p:spPr>
          <a:xfrm>
            <a:off x="720000" y="34972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 pieces</a:t>
            </a:r>
            <a:endParaRPr/>
          </a:p>
        </p:txBody>
      </p:sp>
      <p:sp>
        <p:nvSpPr>
          <p:cNvPr id="378" name="Google Shape;378;p45"/>
          <p:cNvSpPr txBox="1"/>
          <p:nvPr>
            <p:ph idx="5" type="subTitle"/>
          </p:nvPr>
        </p:nvSpPr>
        <p:spPr>
          <a:xfrm>
            <a:off x="720000" y="38705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79" name="Google Shape;379;p45"/>
          <p:cNvSpPr txBox="1"/>
          <p:nvPr>
            <p:ph idx="6" type="title"/>
          </p:nvPr>
        </p:nvSpPr>
        <p:spPr>
          <a:xfrm>
            <a:off x="3419269" y="34972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endParaRPr/>
          </a:p>
        </p:txBody>
      </p:sp>
      <p:sp>
        <p:nvSpPr>
          <p:cNvPr id="380" name="Google Shape;380;p45"/>
          <p:cNvSpPr txBox="1"/>
          <p:nvPr>
            <p:ph idx="7" type="subTitle"/>
          </p:nvPr>
        </p:nvSpPr>
        <p:spPr>
          <a:xfrm>
            <a:off x="3419269" y="38705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a:t>
            </a:r>
            <a:r>
              <a:rPr lang="en"/>
              <a:t> composed of hydrogen and helium</a:t>
            </a:r>
            <a:endParaRPr/>
          </a:p>
          <a:p>
            <a:pPr indent="0" lvl="0" marL="0" rtl="0" algn="ctr">
              <a:spcBef>
                <a:spcPts val="0"/>
              </a:spcBef>
              <a:spcAft>
                <a:spcPts val="0"/>
              </a:spcAft>
              <a:buNone/>
            </a:pPr>
            <a:r>
              <a:t/>
            </a:r>
            <a:endParaRPr/>
          </a:p>
        </p:txBody>
      </p:sp>
      <p:sp>
        <p:nvSpPr>
          <p:cNvPr id="381" name="Google Shape;381;p45"/>
          <p:cNvSpPr txBox="1"/>
          <p:nvPr>
            <p:ph idx="15" type="title"/>
          </p:nvPr>
        </p:nvSpPr>
        <p:spPr>
          <a:xfrm>
            <a:off x="583750" y="539500"/>
            <a:ext cx="79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AREAS WHERE IT IS USEFUL</a:t>
            </a:r>
            <a:endParaRPr/>
          </a:p>
        </p:txBody>
      </p:sp>
      <p:sp>
        <p:nvSpPr>
          <p:cNvPr id="382" name="Google Shape;382;p45"/>
          <p:cNvSpPr txBox="1"/>
          <p:nvPr>
            <p:ph idx="8" type="title"/>
          </p:nvPr>
        </p:nvSpPr>
        <p:spPr>
          <a:xfrm>
            <a:off x="6118545" y="1911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Construction</a:t>
            </a:r>
            <a:endParaRPr/>
          </a:p>
        </p:txBody>
      </p:sp>
      <p:sp>
        <p:nvSpPr>
          <p:cNvPr id="383" name="Google Shape;383;p45"/>
          <p:cNvSpPr txBox="1"/>
          <p:nvPr>
            <p:ph idx="9" type="subTitle"/>
          </p:nvPr>
        </p:nvSpPr>
        <p:spPr>
          <a:xfrm>
            <a:off x="6118545" y="22847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very cold place</a:t>
            </a:r>
            <a:endParaRPr/>
          </a:p>
        </p:txBody>
      </p:sp>
      <p:sp>
        <p:nvSpPr>
          <p:cNvPr id="384" name="Google Shape;384;p45"/>
          <p:cNvSpPr txBox="1"/>
          <p:nvPr>
            <p:ph idx="13" type="title"/>
          </p:nvPr>
        </p:nvSpPr>
        <p:spPr>
          <a:xfrm>
            <a:off x="6118545" y="34972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Much more!</a:t>
            </a:r>
            <a:endParaRPr/>
          </a:p>
        </p:txBody>
      </p:sp>
      <p:sp>
        <p:nvSpPr>
          <p:cNvPr id="385" name="Google Shape;385;p45"/>
          <p:cNvSpPr txBox="1"/>
          <p:nvPr>
            <p:ph idx="14" type="subTitle"/>
          </p:nvPr>
        </p:nvSpPr>
        <p:spPr>
          <a:xfrm>
            <a:off x="6118545" y="3870528"/>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grpSp>
        <p:nvGrpSpPr>
          <p:cNvPr id="386" name="Google Shape;386;p45"/>
          <p:cNvGrpSpPr/>
          <p:nvPr/>
        </p:nvGrpSpPr>
        <p:grpSpPr>
          <a:xfrm>
            <a:off x="7119595" y="3163376"/>
            <a:ext cx="303400" cy="396762"/>
            <a:chOff x="7435077" y="2621926"/>
            <a:chExt cx="303400" cy="396762"/>
          </a:xfrm>
        </p:grpSpPr>
        <p:sp>
          <p:nvSpPr>
            <p:cNvPr id="387" name="Google Shape;387;p45"/>
            <p:cNvSpPr/>
            <p:nvPr/>
          </p:nvSpPr>
          <p:spPr>
            <a:xfrm>
              <a:off x="7668431" y="2629968"/>
              <a:ext cx="62816" cy="62816"/>
            </a:xfrm>
            <a:custGeom>
              <a:rect b="b" l="l" r="r" t="t"/>
              <a:pathLst>
                <a:path extrusionOk="0" h="1859" w="1859">
                  <a:moveTo>
                    <a:pt x="1" y="1"/>
                  </a:moveTo>
                  <a:lnTo>
                    <a:pt x="1" y="1858"/>
                  </a:lnTo>
                  <a:lnTo>
                    <a:pt x="1858" y="1858"/>
                  </a:lnTo>
                  <a:lnTo>
                    <a:pt x="1"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7435077" y="2621926"/>
              <a:ext cx="303400" cy="396762"/>
            </a:xfrm>
            <a:custGeom>
              <a:rect b="b" l="l" r="r" t="t"/>
              <a:pathLst>
                <a:path extrusionOk="0" h="11742" w="8979">
                  <a:moveTo>
                    <a:pt x="4513" y="2823"/>
                  </a:moveTo>
                  <a:cubicBezTo>
                    <a:pt x="4573" y="2823"/>
                    <a:pt x="4633" y="2835"/>
                    <a:pt x="4692" y="2858"/>
                  </a:cubicBezTo>
                  <a:lnTo>
                    <a:pt x="6169" y="3692"/>
                  </a:lnTo>
                  <a:cubicBezTo>
                    <a:pt x="6169" y="3692"/>
                    <a:pt x="6359" y="3787"/>
                    <a:pt x="6359" y="4002"/>
                  </a:cubicBezTo>
                  <a:lnTo>
                    <a:pt x="6359" y="5716"/>
                  </a:lnTo>
                  <a:cubicBezTo>
                    <a:pt x="6359" y="5835"/>
                    <a:pt x="6288" y="5954"/>
                    <a:pt x="6169" y="6026"/>
                  </a:cubicBezTo>
                  <a:lnTo>
                    <a:pt x="4692" y="6883"/>
                  </a:lnTo>
                  <a:cubicBezTo>
                    <a:pt x="4633" y="6919"/>
                    <a:pt x="4573" y="6937"/>
                    <a:pt x="4513" y="6937"/>
                  </a:cubicBezTo>
                  <a:cubicBezTo>
                    <a:pt x="4454" y="6937"/>
                    <a:pt x="4394" y="6919"/>
                    <a:pt x="4335" y="6883"/>
                  </a:cubicBezTo>
                  <a:lnTo>
                    <a:pt x="2835" y="6026"/>
                  </a:lnTo>
                  <a:cubicBezTo>
                    <a:pt x="2715" y="5954"/>
                    <a:pt x="2668" y="5835"/>
                    <a:pt x="2668" y="5716"/>
                  </a:cubicBezTo>
                  <a:lnTo>
                    <a:pt x="2668" y="4025"/>
                  </a:lnTo>
                  <a:cubicBezTo>
                    <a:pt x="2692" y="3906"/>
                    <a:pt x="2739" y="3787"/>
                    <a:pt x="2835" y="3740"/>
                  </a:cubicBezTo>
                  <a:lnTo>
                    <a:pt x="4335" y="2858"/>
                  </a:lnTo>
                  <a:cubicBezTo>
                    <a:pt x="4394" y="2835"/>
                    <a:pt x="4454" y="2823"/>
                    <a:pt x="4513" y="2823"/>
                  </a:cubicBezTo>
                  <a:close/>
                  <a:moveTo>
                    <a:pt x="6526" y="7598"/>
                  </a:moveTo>
                  <a:cubicBezTo>
                    <a:pt x="6669" y="7598"/>
                    <a:pt x="6835" y="7717"/>
                    <a:pt x="6883" y="7859"/>
                  </a:cubicBezTo>
                  <a:cubicBezTo>
                    <a:pt x="6954" y="8098"/>
                    <a:pt x="6788" y="8312"/>
                    <a:pt x="6550" y="8312"/>
                  </a:cubicBezTo>
                  <a:lnTo>
                    <a:pt x="2454" y="8312"/>
                  </a:lnTo>
                  <a:cubicBezTo>
                    <a:pt x="2311" y="8312"/>
                    <a:pt x="2144" y="8193"/>
                    <a:pt x="2096" y="8050"/>
                  </a:cubicBezTo>
                  <a:cubicBezTo>
                    <a:pt x="2025" y="7812"/>
                    <a:pt x="2215" y="7598"/>
                    <a:pt x="2430" y="7598"/>
                  </a:cubicBezTo>
                  <a:close/>
                  <a:moveTo>
                    <a:pt x="6526" y="8979"/>
                  </a:moveTo>
                  <a:cubicBezTo>
                    <a:pt x="6669" y="8979"/>
                    <a:pt x="6835" y="9098"/>
                    <a:pt x="6883" y="9241"/>
                  </a:cubicBezTo>
                  <a:cubicBezTo>
                    <a:pt x="6954" y="9479"/>
                    <a:pt x="6788" y="9693"/>
                    <a:pt x="6550" y="9693"/>
                  </a:cubicBezTo>
                  <a:lnTo>
                    <a:pt x="2454" y="9693"/>
                  </a:lnTo>
                  <a:cubicBezTo>
                    <a:pt x="2311" y="9693"/>
                    <a:pt x="2144" y="9574"/>
                    <a:pt x="2096" y="9407"/>
                  </a:cubicBezTo>
                  <a:cubicBezTo>
                    <a:pt x="2025" y="9169"/>
                    <a:pt x="2215" y="8979"/>
                    <a:pt x="2430" y="8979"/>
                  </a:cubicBezTo>
                  <a:close/>
                  <a:moveTo>
                    <a:pt x="358" y="1"/>
                  </a:moveTo>
                  <a:cubicBezTo>
                    <a:pt x="191" y="1"/>
                    <a:pt x="1" y="167"/>
                    <a:pt x="1" y="358"/>
                  </a:cubicBezTo>
                  <a:lnTo>
                    <a:pt x="1" y="11384"/>
                  </a:lnTo>
                  <a:cubicBezTo>
                    <a:pt x="1" y="11551"/>
                    <a:pt x="144" y="11741"/>
                    <a:pt x="358" y="11741"/>
                  </a:cubicBezTo>
                  <a:lnTo>
                    <a:pt x="8621" y="11741"/>
                  </a:lnTo>
                  <a:cubicBezTo>
                    <a:pt x="8788" y="11741"/>
                    <a:pt x="8979" y="11598"/>
                    <a:pt x="8979" y="11384"/>
                  </a:cubicBezTo>
                  <a:lnTo>
                    <a:pt x="8979" y="2739"/>
                  </a:lnTo>
                  <a:lnTo>
                    <a:pt x="6597" y="2739"/>
                  </a:lnTo>
                  <a:lnTo>
                    <a:pt x="6597" y="2787"/>
                  </a:lnTo>
                  <a:cubicBezTo>
                    <a:pt x="6407" y="2787"/>
                    <a:pt x="6240" y="2620"/>
                    <a:pt x="6240" y="2430"/>
                  </a:cubicBezTo>
                  <a:lnTo>
                    <a:pt x="624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7599229" y="2778036"/>
              <a:ext cx="27404" cy="46698"/>
            </a:xfrm>
            <a:custGeom>
              <a:rect b="b" l="l" r="r" t="t"/>
              <a:pathLst>
                <a:path extrusionOk="0" h="1382" w="811">
                  <a:moveTo>
                    <a:pt x="810" y="1"/>
                  </a:moveTo>
                  <a:lnTo>
                    <a:pt x="1" y="477"/>
                  </a:lnTo>
                  <a:lnTo>
                    <a:pt x="1" y="1382"/>
                  </a:lnTo>
                  <a:lnTo>
                    <a:pt x="810" y="906"/>
                  </a:lnTo>
                  <a:lnTo>
                    <a:pt x="81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7559796" y="2741846"/>
              <a:ext cx="54774" cy="31391"/>
            </a:xfrm>
            <a:custGeom>
              <a:rect b="b" l="l" r="r" t="t"/>
              <a:pathLst>
                <a:path extrusionOk="0" h="929" w="1621">
                  <a:moveTo>
                    <a:pt x="811" y="0"/>
                  </a:moveTo>
                  <a:lnTo>
                    <a:pt x="1" y="476"/>
                  </a:lnTo>
                  <a:lnTo>
                    <a:pt x="811" y="929"/>
                  </a:lnTo>
                  <a:lnTo>
                    <a:pt x="1620" y="453"/>
                  </a:lnTo>
                  <a:lnTo>
                    <a:pt x="811"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7549355" y="2778036"/>
              <a:ext cx="26593" cy="47509"/>
            </a:xfrm>
            <a:custGeom>
              <a:rect b="b" l="l" r="r" t="t"/>
              <a:pathLst>
                <a:path extrusionOk="0" h="1406" w="787">
                  <a:moveTo>
                    <a:pt x="0" y="1"/>
                  </a:moveTo>
                  <a:lnTo>
                    <a:pt x="0" y="929"/>
                  </a:lnTo>
                  <a:lnTo>
                    <a:pt x="786" y="1406"/>
                  </a:lnTo>
                  <a:lnTo>
                    <a:pt x="786" y="453"/>
                  </a:lnTo>
                  <a:lnTo>
                    <a:pt x="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5"/>
          <p:cNvGrpSpPr/>
          <p:nvPr/>
        </p:nvGrpSpPr>
        <p:grpSpPr>
          <a:xfrm>
            <a:off x="1698512" y="3163798"/>
            <a:ext cx="348476" cy="395917"/>
            <a:chOff x="6108955" y="2008772"/>
            <a:chExt cx="348476" cy="395917"/>
          </a:xfrm>
        </p:grpSpPr>
        <p:sp>
          <p:nvSpPr>
            <p:cNvPr id="393" name="Google Shape;393;p45"/>
            <p:cNvSpPr/>
            <p:nvPr/>
          </p:nvSpPr>
          <p:spPr>
            <a:xfrm>
              <a:off x="6247359" y="2374076"/>
              <a:ext cx="67614" cy="30614"/>
            </a:xfrm>
            <a:custGeom>
              <a:rect b="b" l="l" r="r" t="t"/>
              <a:pathLst>
                <a:path extrusionOk="0" h="906" w="2001">
                  <a:moveTo>
                    <a:pt x="0" y="1"/>
                  </a:moveTo>
                  <a:lnTo>
                    <a:pt x="0" y="549"/>
                  </a:lnTo>
                  <a:cubicBezTo>
                    <a:pt x="0" y="763"/>
                    <a:pt x="143" y="906"/>
                    <a:pt x="334" y="906"/>
                  </a:cubicBezTo>
                  <a:lnTo>
                    <a:pt x="1667" y="906"/>
                  </a:lnTo>
                  <a:cubicBezTo>
                    <a:pt x="1858" y="906"/>
                    <a:pt x="2001" y="763"/>
                    <a:pt x="2001" y="549"/>
                  </a:cubicBezTo>
                  <a:cubicBezTo>
                    <a:pt x="2001" y="392"/>
                    <a:pt x="1874" y="213"/>
                    <a:pt x="1700" y="213"/>
                  </a:cubicBezTo>
                  <a:cubicBezTo>
                    <a:pt x="1689" y="213"/>
                    <a:pt x="1678" y="214"/>
                    <a:pt x="1667" y="215"/>
                  </a:cubicBezTo>
                  <a:lnTo>
                    <a:pt x="667" y="215"/>
                  </a:lnTo>
                  <a:lnTo>
                    <a:pt x="667" y="25"/>
                  </a:lnTo>
                  <a:lnTo>
                    <a:pt x="501" y="120"/>
                  </a:lnTo>
                  <a:cubicBezTo>
                    <a:pt x="453" y="144"/>
                    <a:pt x="393" y="156"/>
                    <a:pt x="337" y="156"/>
                  </a:cubicBezTo>
                  <a:cubicBezTo>
                    <a:pt x="280" y="156"/>
                    <a:pt x="227" y="144"/>
                    <a:pt x="191" y="120"/>
                  </a:cubicBezTo>
                  <a:lnTo>
                    <a:pt x="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6247359" y="2009583"/>
              <a:ext cx="70858" cy="33013"/>
            </a:xfrm>
            <a:custGeom>
              <a:rect b="b" l="l" r="r" t="t"/>
              <a:pathLst>
                <a:path extrusionOk="0" h="977" w="2097">
                  <a:moveTo>
                    <a:pt x="358" y="0"/>
                  </a:moveTo>
                  <a:cubicBezTo>
                    <a:pt x="143" y="0"/>
                    <a:pt x="0" y="191"/>
                    <a:pt x="0" y="357"/>
                  </a:cubicBezTo>
                  <a:lnTo>
                    <a:pt x="0" y="976"/>
                  </a:lnTo>
                  <a:lnTo>
                    <a:pt x="191" y="857"/>
                  </a:lnTo>
                  <a:cubicBezTo>
                    <a:pt x="222" y="826"/>
                    <a:pt x="262" y="809"/>
                    <a:pt x="308" y="809"/>
                  </a:cubicBezTo>
                  <a:cubicBezTo>
                    <a:pt x="366" y="809"/>
                    <a:pt x="433" y="838"/>
                    <a:pt x="501" y="905"/>
                  </a:cubicBezTo>
                  <a:lnTo>
                    <a:pt x="667" y="976"/>
                  </a:lnTo>
                  <a:lnTo>
                    <a:pt x="667" y="714"/>
                  </a:lnTo>
                  <a:lnTo>
                    <a:pt x="1691" y="714"/>
                  </a:lnTo>
                  <a:cubicBezTo>
                    <a:pt x="1906" y="714"/>
                    <a:pt x="2096" y="500"/>
                    <a:pt x="2025" y="262"/>
                  </a:cubicBezTo>
                  <a:cubicBezTo>
                    <a:pt x="1977" y="119"/>
                    <a:pt x="1810" y="0"/>
                    <a:pt x="1667"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6108955" y="2040940"/>
              <a:ext cx="300190" cy="333980"/>
            </a:xfrm>
            <a:custGeom>
              <a:rect b="b" l="l" r="r" t="t"/>
              <a:pathLst>
                <a:path extrusionOk="0" h="9884" w="8884">
                  <a:moveTo>
                    <a:pt x="4787" y="1"/>
                  </a:moveTo>
                  <a:lnTo>
                    <a:pt x="4787" y="2382"/>
                  </a:lnTo>
                  <a:lnTo>
                    <a:pt x="6478" y="3359"/>
                  </a:lnTo>
                  <a:lnTo>
                    <a:pt x="8526" y="2168"/>
                  </a:lnTo>
                  <a:lnTo>
                    <a:pt x="4787" y="1"/>
                  </a:lnTo>
                  <a:close/>
                  <a:moveTo>
                    <a:pt x="4096" y="25"/>
                  </a:moveTo>
                  <a:lnTo>
                    <a:pt x="358" y="2168"/>
                  </a:lnTo>
                  <a:lnTo>
                    <a:pt x="4096" y="4335"/>
                  </a:lnTo>
                  <a:lnTo>
                    <a:pt x="4096" y="25"/>
                  </a:lnTo>
                  <a:close/>
                  <a:moveTo>
                    <a:pt x="4787" y="3192"/>
                  </a:moveTo>
                  <a:lnTo>
                    <a:pt x="4787" y="6693"/>
                  </a:lnTo>
                  <a:lnTo>
                    <a:pt x="6121" y="5907"/>
                  </a:lnTo>
                  <a:lnTo>
                    <a:pt x="6121" y="3978"/>
                  </a:lnTo>
                  <a:lnTo>
                    <a:pt x="4787" y="3192"/>
                  </a:lnTo>
                  <a:close/>
                  <a:moveTo>
                    <a:pt x="0" y="2763"/>
                  </a:moveTo>
                  <a:lnTo>
                    <a:pt x="0" y="7121"/>
                  </a:lnTo>
                  <a:lnTo>
                    <a:pt x="3739" y="4930"/>
                  </a:lnTo>
                  <a:lnTo>
                    <a:pt x="0" y="2763"/>
                  </a:lnTo>
                  <a:close/>
                  <a:moveTo>
                    <a:pt x="8883" y="2763"/>
                  </a:moveTo>
                  <a:lnTo>
                    <a:pt x="6811" y="3954"/>
                  </a:lnTo>
                  <a:lnTo>
                    <a:pt x="6811" y="5931"/>
                  </a:lnTo>
                  <a:lnTo>
                    <a:pt x="8883" y="7121"/>
                  </a:lnTo>
                  <a:lnTo>
                    <a:pt x="8883" y="2763"/>
                  </a:lnTo>
                  <a:close/>
                  <a:moveTo>
                    <a:pt x="4096" y="5573"/>
                  </a:moveTo>
                  <a:lnTo>
                    <a:pt x="358" y="7717"/>
                  </a:lnTo>
                  <a:lnTo>
                    <a:pt x="4096" y="9884"/>
                  </a:lnTo>
                  <a:lnTo>
                    <a:pt x="4096" y="5573"/>
                  </a:lnTo>
                  <a:close/>
                  <a:moveTo>
                    <a:pt x="6478" y="6526"/>
                  </a:moveTo>
                  <a:lnTo>
                    <a:pt x="4787" y="7502"/>
                  </a:lnTo>
                  <a:lnTo>
                    <a:pt x="4787" y="9884"/>
                  </a:lnTo>
                  <a:lnTo>
                    <a:pt x="8526" y="7717"/>
                  </a:lnTo>
                  <a:lnTo>
                    <a:pt x="6478" y="6526"/>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6337477" y="2008772"/>
              <a:ext cx="50719" cy="24160"/>
            </a:xfrm>
            <a:custGeom>
              <a:rect b="b" l="l" r="r" t="t"/>
              <a:pathLst>
                <a:path extrusionOk="0" h="715" w="1501">
                  <a:moveTo>
                    <a:pt x="406" y="0"/>
                  </a:moveTo>
                  <a:cubicBezTo>
                    <a:pt x="191" y="0"/>
                    <a:pt x="1" y="215"/>
                    <a:pt x="72" y="453"/>
                  </a:cubicBezTo>
                  <a:cubicBezTo>
                    <a:pt x="144" y="596"/>
                    <a:pt x="286" y="715"/>
                    <a:pt x="429" y="715"/>
                  </a:cubicBezTo>
                  <a:lnTo>
                    <a:pt x="1120" y="715"/>
                  </a:lnTo>
                  <a:cubicBezTo>
                    <a:pt x="1334" y="715"/>
                    <a:pt x="1501" y="500"/>
                    <a:pt x="1453" y="262"/>
                  </a:cubicBezTo>
                  <a:cubicBezTo>
                    <a:pt x="1382" y="119"/>
                    <a:pt x="1239" y="0"/>
                    <a:pt x="1096"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6407490" y="2008772"/>
              <a:ext cx="49942" cy="24160"/>
            </a:xfrm>
            <a:custGeom>
              <a:rect b="b" l="l" r="r" t="t"/>
              <a:pathLst>
                <a:path extrusionOk="0" h="715" w="1478">
                  <a:moveTo>
                    <a:pt x="382" y="0"/>
                  </a:moveTo>
                  <a:cubicBezTo>
                    <a:pt x="167" y="0"/>
                    <a:pt x="1" y="215"/>
                    <a:pt x="48" y="453"/>
                  </a:cubicBezTo>
                  <a:cubicBezTo>
                    <a:pt x="120" y="596"/>
                    <a:pt x="262" y="715"/>
                    <a:pt x="405" y="715"/>
                  </a:cubicBezTo>
                  <a:lnTo>
                    <a:pt x="1096" y="715"/>
                  </a:lnTo>
                  <a:cubicBezTo>
                    <a:pt x="1334" y="715"/>
                    <a:pt x="1477" y="500"/>
                    <a:pt x="1429" y="262"/>
                  </a:cubicBezTo>
                  <a:cubicBezTo>
                    <a:pt x="1358" y="119"/>
                    <a:pt x="1215" y="0"/>
                    <a:pt x="107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6407490" y="2380530"/>
              <a:ext cx="49942" cy="24160"/>
            </a:xfrm>
            <a:custGeom>
              <a:rect b="b" l="l" r="r" t="t"/>
              <a:pathLst>
                <a:path extrusionOk="0" h="715" w="1478">
                  <a:moveTo>
                    <a:pt x="382" y="0"/>
                  </a:moveTo>
                  <a:cubicBezTo>
                    <a:pt x="167" y="0"/>
                    <a:pt x="1" y="215"/>
                    <a:pt x="48" y="453"/>
                  </a:cubicBezTo>
                  <a:cubicBezTo>
                    <a:pt x="120" y="596"/>
                    <a:pt x="262" y="715"/>
                    <a:pt x="405" y="715"/>
                  </a:cubicBezTo>
                  <a:lnTo>
                    <a:pt x="1096" y="715"/>
                  </a:lnTo>
                  <a:cubicBezTo>
                    <a:pt x="1334" y="715"/>
                    <a:pt x="1477" y="524"/>
                    <a:pt x="1429" y="262"/>
                  </a:cubicBezTo>
                  <a:cubicBezTo>
                    <a:pt x="1358" y="120"/>
                    <a:pt x="1215" y="0"/>
                    <a:pt x="107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6337477" y="2380530"/>
              <a:ext cx="50719" cy="24160"/>
            </a:xfrm>
            <a:custGeom>
              <a:rect b="b" l="l" r="r" t="t"/>
              <a:pathLst>
                <a:path extrusionOk="0" h="715" w="1501">
                  <a:moveTo>
                    <a:pt x="406" y="0"/>
                  </a:moveTo>
                  <a:cubicBezTo>
                    <a:pt x="191" y="0"/>
                    <a:pt x="1" y="215"/>
                    <a:pt x="72" y="453"/>
                  </a:cubicBezTo>
                  <a:cubicBezTo>
                    <a:pt x="144" y="596"/>
                    <a:pt x="286" y="715"/>
                    <a:pt x="429" y="715"/>
                  </a:cubicBezTo>
                  <a:lnTo>
                    <a:pt x="1120" y="715"/>
                  </a:lnTo>
                  <a:cubicBezTo>
                    <a:pt x="1334" y="715"/>
                    <a:pt x="1501" y="524"/>
                    <a:pt x="1453" y="262"/>
                  </a:cubicBezTo>
                  <a:cubicBezTo>
                    <a:pt x="1382" y="120"/>
                    <a:pt x="1239" y="0"/>
                    <a:pt x="1096"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45"/>
          <p:cNvGrpSpPr/>
          <p:nvPr/>
        </p:nvGrpSpPr>
        <p:grpSpPr>
          <a:xfrm>
            <a:off x="7072526" y="1576450"/>
            <a:ext cx="397539" cy="395951"/>
            <a:chOff x="5393587" y="1426165"/>
            <a:chExt cx="397539" cy="395951"/>
          </a:xfrm>
        </p:grpSpPr>
        <p:sp>
          <p:nvSpPr>
            <p:cNvPr id="401" name="Google Shape;401;p45"/>
            <p:cNvSpPr/>
            <p:nvPr/>
          </p:nvSpPr>
          <p:spPr>
            <a:xfrm>
              <a:off x="5463600" y="1494556"/>
              <a:ext cx="257514" cy="211289"/>
            </a:xfrm>
            <a:custGeom>
              <a:rect b="b" l="l" r="r" t="t"/>
              <a:pathLst>
                <a:path extrusionOk="0" h="6253" w="7621">
                  <a:moveTo>
                    <a:pt x="2763" y="1"/>
                  </a:moveTo>
                  <a:lnTo>
                    <a:pt x="2763" y="358"/>
                  </a:lnTo>
                  <a:cubicBezTo>
                    <a:pt x="2763" y="453"/>
                    <a:pt x="2810" y="549"/>
                    <a:pt x="2858" y="596"/>
                  </a:cubicBezTo>
                  <a:lnTo>
                    <a:pt x="3453" y="1192"/>
                  </a:lnTo>
                  <a:lnTo>
                    <a:pt x="3453" y="2335"/>
                  </a:lnTo>
                  <a:lnTo>
                    <a:pt x="119" y="5669"/>
                  </a:lnTo>
                  <a:cubicBezTo>
                    <a:pt x="0" y="5812"/>
                    <a:pt x="0" y="6026"/>
                    <a:pt x="119" y="6145"/>
                  </a:cubicBezTo>
                  <a:cubicBezTo>
                    <a:pt x="191" y="6204"/>
                    <a:pt x="280" y="6234"/>
                    <a:pt x="366" y="6234"/>
                  </a:cubicBezTo>
                  <a:cubicBezTo>
                    <a:pt x="453" y="6234"/>
                    <a:pt x="536" y="6204"/>
                    <a:pt x="595" y="6145"/>
                  </a:cubicBezTo>
                  <a:lnTo>
                    <a:pt x="3787" y="2954"/>
                  </a:lnTo>
                  <a:lnTo>
                    <a:pt x="6978" y="6145"/>
                  </a:lnTo>
                  <a:cubicBezTo>
                    <a:pt x="7061" y="6216"/>
                    <a:pt x="7156" y="6252"/>
                    <a:pt x="7249" y="6252"/>
                  </a:cubicBezTo>
                  <a:cubicBezTo>
                    <a:pt x="7341" y="6252"/>
                    <a:pt x="7430" y="6216"/>
                    <a:pt x="7502" y="6145"/>
                  </a:cubicBezTo>
                  <a:cubicBezTo>
                    <a:pt x="7621" y="5978"/>
                    <a:pt x="7621" y="5788"/>
                    <a:pt x="7502" y="5669"/>
                  </a:cubicBezTo>
                  <a:lnTo>
                    <a:pt x="4168" y="2335"/>
                  </a:lnTo>
                  <a:lnTo>
                    <a:pt x="4168" y="1192"/>
                  </a:lnTo>
                  <a:lnTo>
                    <a:pt x="4763" y="596"/>
                  </a:lnTo>
                  <a:cubicBezTo>
                    <a:pt x="4834" y="549"/>
                    <a:pt x="4858" y="453"/>
                    <a:pt x="4858" y="358"/>
                  </a:cubicBezTo>
                  <a:lnTo>
                    <a:pt x="4858"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5580277" y="1705406"/>
              <a:ext cx="24160" cy="57950"/>
            </a:xfrm>
            <a:custGeom>
              <a:rect b="b" l="l" r="r" t="t"/>
              <a:pathLst>
                <a:path extrusionOk="0" h="1715" w="715">
                  <a:moveTo>
                    <a:pt x="0" y="0"/>
                  </a:moveTo>
                  <a:lnTo>
                    <a:pt x="0" y="1715"/>
                  </a:lnTo>
                  <a:lnTo>
                    <a:pt x="715" y="1715"/>
                  </a:lnTo>
                  <a:lnTo>
                    <a:pt x="715"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5487726" y="1627351"/>
              <a:ext cx="209261" cy="136816"/>
            </a:xfrm>
            <a:custGeom>
              <a:rect b="b" l="l" r="r" t="t"/>
              <a:pathLst>
                <a:path extrusionOk="0" h="4049" w="6193">
                  <a:moveTo>
                    <a:pt x="3096" y="0"/>
                  </a:moveTo>
                  <a:lnTo>
                    <a:pt x="1" y="3096"/>
                  </a:lnTo>
                  <a:lnTo>
                    <a:pt x="1" y="4049"/>
                  </a:lnTo>
                  <a:lnTo>
                    <a:pt x="2096" y="4049"/>
                  </a:lnTo>
                  <a:lnTo>
                    <a:pt x="2096" y="2001"/>
                  </a:lnTo>
                  <a:cubicBezTo>
                    <a:pt x="2096" y="1810"/>
                    <a:pt x="2239" y="1643"/>
                    <a:pt x="2453" y="1643"/>
                  </a:cubicBezTo>
                  <a:lnTo>
                    <a:pt x="3811" y="1643"/>
                  </a:lnTo>
                  <a:cubicBezTo>
                    <a:pt x="4001" y="1643"/>
                    <a:pt x="4168" y="1786"/>
                    <a:pt x="4168" y="2001"/>
                  </a:cubicBezTo>
                  <a:lnTo>
                    <a:pt x="4168" y="4049"/>
                  </a:lnTo>
                  <a:lnTo>
                    <a:pt x="6192" y="4049"/>
                  </a:lnTo>
                  <a:lnTo>
                    <a:pt x="6192" y="3096"/>
                  </a:lnTo>
                  <a:lnTo>
                    <a:pt x="309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5394398" y="1786671"/>
              <a:ext cx="396728" cy="35446"/>
            </a:xfrm>
            <a:custGeom>
              <a:rect b="b" l="l" r="r" t="t"/>
              <a:pathLst>
                <a:path extrusionOk="0" h="1049" w="11741">
                  <a:moveTo>
                    <a:pt x="357" y="0"/>
                  </a:moveTo>
                  <a:cubicBezTo>
                    <a:pt x="191" y="0"/>
                    <a:pt x="0" y="143"/>
                    <a:pt x="0" y="358"/>
                  </a:cubicBezTo>
                  <a:lnTo>
                    <a:pt x="0" y="715"/>
                  </a:lnTo>
                  <a:cubicBezTo>
                    <a:pt x="0" y="882"/>
                    <a:pt x="143" y="1048"/>
                    <a:pt x="357" y="1048"/>
                  </a:cubicBezTo>
                  <a:lnTo>
                    <a:pt x="11383" y="1048"/>
                  </a:lnTo>
                  <a:cubicBezTo>
                    <a:pt x="11550" y="1048"/>
                    <a:pt x="11741" y="905"/>
                    <a:pt x="11741" y="715"/>
                  </a:cubicBezTo>
                  <a:lnTo>
                    <a:pt x="11741" y="358"/>
                  </a:lnTo>
                  <a:cubicBezTo>
                    <a:pt x="11741" y="143"/>
                    <a:pt x="11574" y="0"/>
                    <a:pt x="11383"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5393587" y="1426165"/>
              <a:ext cx="397539" cy="46698"/>
            </a:xfrm>
            <a:custGeom>
              <a:rect b="b" l="l" r="r" t="t"/>
              <a:pathLst>
                <a:path extrusionOk="0" h="1382" w="11765">
                  <a:moveTo>
                    <a:pt x="381" y="1"/>
                  </a:moveTo>
                  <a:cubicBezTo>
                    <a:pt x="215" y="1"/>
                    <a:pt x="48" y="120"/>
                    <a:pt x="24" y="310"/>
                  </a:cubicBezTo>
                  <a:cubicBezTo>
                    <a:pt x="0" y="477"/>
                    <a:pt x="143" y="667"/>
                    <a:pt x="357" y="667"/>
                  </a:cubicBezTo>
                  <a:lnTo>
                    <a:pt x="4858" y="667"/>
                  </a:lnTo>
                  <a:lnTo>
                    <a:pt x="4858" y="1382"/>
                  </a:lnTo>
                  <a:lnTo>
                    <a:pt x="6906" y="1382"/>
                  </a:lnTo>
                  <a:lnTo>
                    <a:pt x="6906" y="667"/>
                  </a:lnTo>
                  <a:lnTo>
                    <a:pt x="11360" y="667"/>
                  </a:lnTo>
                  <a:cubicBezTo>
                    <a:pt x="11550" y="667"/>
                    <a:pt x="11693" y="548"/>
                    <a:pt x="11717" y="358"/>
                  </a:cubicBezTo>
                  <a:cubicBezTo>
                    <a:pt x="11765" y="143"/>
                    <a:pt x="11574" y="1"/>
                    <a:pt x="1140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45"/>
          <p:cNvGrpSpPr/>
          <p:nvPr/>
        </p:nvGrpSpPr>
        <p:grpSpPr>
          <a:xfrm>
            <a:off x="1683644" y="1586925"/>
            <a:ext cx="378211" cy="375001"/>
            <a:chOff x="4015158" y="2008772"/>
            <a:chExt cx="378211" cy="375001"/>
          </a:xfrm>
        </p:grpSpPr>
        <p:sp>
          <p:nvSpPr>
            <p:cNvPr id="407" name="Google Shape;407;p45"/>
            <p:cNvSpPr/>
            <p:nvPr/>
          </p:nvSpPr>
          <p:spPr>
            <a:xfrm>
              <a:off x="4017557" y="2339475"/>
              <a:ext cx="375035" cy="44299"/>
            </a:xfrm>
            <a:custGeom>
              <a:rect b="b" l="l" r="r" t="t"/>
              <a:pathLst>
                <a:path extrusionOk="0" h="1311" w="11099">
                  <a:moveTo>
                    <a:pt x="334" y="1"/>
                  </a:moveTo>
                  <a:cubicBezTo>
                    <a:pt x="143" y="1"/>
                    <a:pt x="1" y="144"/>
                    <a:pt x="1" y="334"/>
                  </a:cubicBezTo>
                  <a:lnTo>
                    <a:pt x="1" y="977"/>
                  </a:lnTo>
                  <a:cubicBezTo>
                    <a:pt x="1" y="1168"/>
                    <a:pt x="143" y="1311"/>
                    <a:pt x="334" y="1311"/>
                  </a:cubicBezTo>
                  <a:lnTo>
                    <a:pt x="10765" y="1311"/>
                  </a:lnTo>
                  <a:cubicBezTo>
                    <a:pt x="10955" y="1311"/>
                    <a:pt x="11074" y="1192"/>
                    <a:pt x="11098" y="977"/>
                  </a:cubicBezTo>
                  <a:lnTo>
                    <a:pt x="11098" y="334"/>
                  </a:lnTo>
                  <a:cubicBezTo>
                    <a:pt x="11098" y="144"/>
                    <a:pt x="10955" y="1"/>
                    <a:pt x="10765"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4061011" y="2142344"/>
              <a:ext cx="77278" cy="77278"/>
            </a:xfrm>
            <a:custGeom>
              <a:rect b="b" l="l" r="r" t="t"/>
              <a:pathLst>
                <a:path extrusionOk="0" h="2287" w="2287">
                  <a:moveTo>
                    <a:pt x="310" y="0"/>
                  </a:moveTo>
                  <a:cubicBezTo>
                    <a:pt x="143" y="0"/>
                    <a:pt x="0" y="143"/>
                    <a:pt x="0" y="334"/>
                  </a:cubicBezTo>
                  <a:lnTo>
                    <a:pt x="0" y="2287"/>
                  </a:lnTo>
                  <a:lnTo>
                    <a:pt x="2287" y="2287"/>
                  </a:lnTo>
                  <a:lnTo>
                    <a:pt x="2287"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4060200" y="2241315"/>
              <a:ext cx="78089" cy="77278"/>
            </a:xfrm>
            <a:custGeom>
              <a:rect b="b" l="l" r="r" t="t"/>
              <a:pathLst>
                <a:path extrusionOk="0" h="2287" w="2311">
                  <a:moveTo>
                    <a:pt x="1" y="1"/>
                  </a:moveTo>
                  <a:lnTo>
                    <a:pt x="1" y="2287"/>
                  </a:lnTo>
                  <a:lnTo>
                    <a:pt x="2311" y="2287"/>
                  </a:lnTo>
                  <a:lnTo>
                    <a:pt x="2311"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4160793" y="2241315"/>
              <a:ext cx="87753" cy="77278"/>
            </a:xfrm>
            <a:custGeom>
              <a:rect b="b" l="l" r="r" t="t"/>
              <a:pathLst>
                <a:path extrusionOk="0" h="2287" w="2597">
                  <a:moveTo>
                    <a:pt x="0" y="1"/>
                  </a:moveTo>
                  <a:lnTo>
                    <a:pt x="0" y="2287"/>
                  </a:lnTo>
                  <a:lnTo>
                    <a:pt x="2596" y="2287"/>
                  </a:lnTo>
                  <a:lnTo>
                    <a:pt x="2596"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4271049" y="2241315"/>
              <a:ext cx="77278" cy="77278"/>
            </a:xfrm>
            <a:custGeom>
              <a:rect b="b" l="l" r="r" t="t"/>
              <a:pathLst>
                <a:path extrusionOk="0" h="2287" w="2287">
                  <a:moveTo>
                    <a:pt x="0" y="1"/>
                  </a:moveTo>
                  <a:lnTo>
                    <a:pt x="0" y="2287"/>
                  </a:lnTo>
                  <a:lnTo>
                    <a:pt x="2286" y="2287"/>
                  </a:lnTo>
                  <a:lnTo>
                    <a:pt x="2286"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4270238" y="2142344"/>
              <a:ext cx="77278" cy="77278"/>
            </a:xfrm>
            <a:custGeom>
              <a:rect b="b" l="l" r="r" t="t"/>
              <a:pathLst>
                <a:path extrusionOk="0" h="2287" w="2287">
                  <a:moveTo>
                    <a:pt x="0" y="0"/>
                  </a:moveTo>
                  <a:lnTo>
                    <a:pt x="0" y="2287"/>
                  </a:lnTo>
                  <a:lnTo>
                    <a:pt x="2286" y="2287"/>
                  </a:lnTo>
                  <a:lnTo>
                    <a:pt x="2286" y="334"/>
                  </a:lnTo>
                  <a:cubicBezTo>
                    <a:pt x="2286" y="143"/>
                    <a:pt x="2144" y="0"/>
                    <a:pt x="1953"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4159982" y="2074730"/>
              <a:ext cx="87753" cy="146513"/>
            </a:xfrm>
            <a:custGeom>
              <a:rect b="b" l="l" r="r" t="t"/>
              <a:pathLst>
                <a:path extrusionOk="0" h="4336" w="2597">
                  <a:moveTo>
                    <a:pt x="286" y="1"/>
                  </a:moveTo>
                  <a:lnTo>
                    <a:pt x="286" y="334"/>
                  </a:lnTo>
                  <a:lnTo>
                    <a:pt x="334" y="334"/>
                  </a:lnTo>
                  <a:cubicBezTo>
                    <a:pt x="334" y="430"/>
                    <a:pt x="358" y="525"/>
                    <a:pt x="429" y="573"/>
                  </a:cubicBezTo>
                  <a:lnTo>
                    <a:pt x="953" y="1144"/>
                  </a:lnTo>
                  <a:lnTo>
                    <a:pt x="953" y="2025"/>
                  </a:lnTo>
                  <a:lnTo>
                    <a:pt x="1" y="2025"/>
                  </a:lnTo>
                  <a:lnTo>
                    <a:pt x="1" y="4335"/>
                  </a:lnTo>
                  <a:lnTo>
                    <a:pt x="2596" y="4335"/>
                  </a:lnTo>
                  <a:lnTo>
                    <a:pt x="2596" y="2025"/>
                  </a:lnTo>
                  <a:lnTo>
                    <a:pt x="1620" y="2025"/>
                  </a:lnTo>
                  <a:lnTo>
                    <a:pt x="1620" y="1144"/>
                  </a:lnTo>
                  <a:lnTo>
                    <a:pt x="2144" y="573"/>
                  </a:lnTo>
                  <a:cubicBezTo>
                    <a:pt x="2215" y="525"/>
                    <a:pt x="2239" y="430"/>
                    <a:pt x="2239" y="334"/>
                  </a:cubicBezTo>
                  <a:lnTo>
                    <a:pt x="2239"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4015158" y="2008772"/>
              <a:ext cx="378211" cy="44265"/>
            </a:xfrm>
            <a:custGeom>
              <a:rect b="b" l="l" r="r" t="t"/>
              <a:pathLst>
                <a:path extrusionOk="0" h="1310" w="11193">
                  <a:moveTo>
                    <a:pt x="405" y="0"/>
                  </a:moveTo>
                  <a:cubicBezTo>
                    <a:pt x="238" y="0"/>
                    <a:pt x="95" y="95"/>
                    <a:pt x="72" y="238"/>
                  </a:cubicBezTo>
                  <a:cubicBezTo>
                    <a:pt x="0" y="453"/>
                    <a:pt x="191" y="643"/>
                    <a:pt x="405" y="643"/>
                  </a:cubicBezTo>
                  <a:lnTo>
                    <a:pt x="4644" y="643"/>
                  </a:lnTo>
                  <a:lnTo>
                    <a:pt x="4644" y="1310"/>
                  </a:lnTo>
                  <a:lnTo>
                    <a:pt x="6620" y="1310"/>
                  </a:lnTo>
                  <a:lnTo>
                    <a:pt x="6620" y="643"/>
                  </a:lnTo>
                  <a:lnTo>
                    <a:pt x="10883" y="643"/>
                  </a:lnTo>
                  <a:cubicBezTo>
                    <a:pt x="11026" y="643"/>
                    <a:pt x="11169" y="572"/>
                    <a:pt x="11193" y="405"/>
                  </a:cubicBezTo>
                  <a:cubicBezTo>
                    <a:pt x="11193" y="215"/>
                    <a:pt x="11050" y="0"/>
                    <a:pt x="10836"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45"/>
          <p:cNvSpPr/>
          <p:nvPr/>
        </p:nvSpPr>
        <p:spPr>
          <a:xfrm>
            <a:off x="4373638" y="3162987"/>
            <a:ext cx="396762" cy="397539"/>
          </a:xfrm>
          <a:custGeom>
            <a:rect b="b" l="l" r="r" t="t"/>
            <a:pathLst>
              <a:path extrusionOk="0" h="11765" w="11742">
                <a:moveTo>
                  <a:pt x="4525" y="2501"/>
                </a:moveTo>
                <a:lnTo>
                  <a:pt x="4525" y="2501"/>
                </a:lnTo>
                <a:cubicBezTo>
                  <a:pt x="4192" y="2763"/>
                  <a:pt x="3906" y="3096"/>
                  <a:pt x="3692" y="3477"/>
                </a:cubicBezTo>
                <a:lnTo>
                  <a:pt x="4240" y="3477"/>
                </a:lnTo>
                <a:cubicBezTo>
                  <a:pt x="4287" y="3120"/>
                  <a:pt x="4406" y="2787"/>
                  <a:pt x="4525" y="2501"/>
                </a:cubicBezTo>
                <a:close/>
                <a:moveTo>
                  <a:pt x="5502" y="2263"/>
                </a:moveTo>
                <a:cubicBezTo>
                  <a:pt x="5311" y="2501"/>
                  <a:pt x="5097" y="2906"/>
                  <a:pt x="4954" y="3477"/>
                </a:cubicBezTo>
                <a:lnTo>
                  <a:pt x="5502" y="3477"/>
                </a:lnTo>
                <a:lnTo>
                  <a:pt x="5502" y="2263"/>
                </a:lnTo>
                <a:close/>
                <a:moveTo>
                  <a:pt x="7216" y="2501"/>
                </a:moveTo>
                <a:lnTo>
                  <a:pt x="7216" y="2501"/>
                </a:lnTo>
                <a:cubicBezTo>
                  <a:pt x="7335" y="2787"/>
                  <a:pt x="7454" y="3120"/>
                  <a:pt x="7502" y="3477"/>
                </a:cubicBezTo>
                <a:lnTo>
                  <a:pt x="8050" y="3477"/>
                </a:lnTo>
                <a:cubicBezTo>
                  <a:pt x="7859" y="3096"/>
                  <a:pt x="7574" y="2763"/>
                  <a:pt x="7216" y="2501"/>
                </a:cubicBezTo>
                <a:close/>
                <a:moveTo>
                  <a:pt x="6192" y="2287"/>
                </a:moveTo>
                <a:lnTo>
                  <a:pt x="6192" y="3501"/>
                </a:lnTo>
                <a:lnTo>
                  <a:pt x="6764" y="3501"/>
                </a:lnTo>
                <a:cubicBezTo>
                  <a:pt x="6669" y="2906"/>
                  <a:pt x="6430" y="2501"/>
                  <a:pt x="6192" y="2287"/>
                </a:cubicBezTo>
                <a:close/>
                <a:moveTo>
                  <a:pt x="3525" y="4192"/>
                </a:moveTo>
                <a:cubicBezTo>
                  <a:pt x="3477" y="4311"/>
                  <a:pt x="3477" y="4406"/>
                  <a:pt x="3477" y="4525"/>
                </a:cubicBezTo>
                <a:cubicBezTo>
                  <a:pt x="3477" y="4644"/>
                  <a:pt x="3477" y="4763"/>
                  <a:pt x="3525" y="4858"/>
                </a:cubicBezTo>
                <a:lnTo>
                  <a:pt x="4168" y="4858"/>
                </a:lnTo>
                <a:lnTo>
                  <a:pt x="4168" y="4525"/>
                </a:lnTo>
                <a:cubicBezTo>
                  <a:pt x="4144" y="4406"/>
                  <a:pt x="4144" y="4311"/>
                  <a:pt x="4168" y="4192"/>
                </a:cubicBezTo>
                <a:close/>
                <a:moveTo>
                  <a:pt x="4883" y="4168"/>
                </a:moveTo>
                <a:lnTo>
                  <a:pt x="4883" y="4192"/>
                </a:lnTo>
                <a:lnTo>
                  <a:pt x="4883" y="4525"/>
                </a:lnTo>
                <a:lnTo>
                  <a:pt x="4883" y="4858"/>
                </a:lnTo>
                <a:lnTo>
                  <a:pt x="5549" y="4858"/>
                </a:lnTo>
                <a:lnTo>
                  <a:pt x="5549" y="4168"/>
                </a:lnTo>
                <a:close/>
                <a:moveTo>
                  <a:pt x="7597" y="4192"/>
                </a:moveTo>
                <a:lnTo>
                  <a:pt x="7597" y="4525"/>
                </a:lnTo>
                <a:lnTo>
                  <a:pt x="7597" y="4858"/>
                </a:lnTo>
                <a:lnTo>
                  <a:pt x="8240" y="4858"/>
                </a:lnTo>
                <a:cubicBezTo>
                  <a:pt x="8288" y="4739"/>
                  <a:pt x="8288" y="4644"/>
                  <a:pt x="8288" y="4525"/>
                </a:cubicBezTo>
                <a:cubicBezTo>
                  <a:pt x="8288" y="4406"/>
                  <a:pt x="8240" y="4311"/>
                  <a:pt x="8240" y="4192"/>
                </a:cubicBezTo>
                <a:close/>
                <a:moveTo>
                  <a:pt x="6216" y="4192"/>
                </a:moveTo>
                <a:lnTo>
                  <a:pt x="6216" y="4882"/>
                </a:lnTo>
                <a:lnTo>
                  <a:pt x="6883" y="4882"/>
                </a:lnTo>
                <a:lnTo>
                  <a:pt x="6883" y="4549"/>
                </a:lnTo>
                <a:lnTo>
                  <a:pt x="6883" y="4192"/>
                </a:lnTo>
                <a:close/>
                <a:moveTo>
                  <a:pt x="1" y="3477"/>
                </a:moveTo>
                <a:lnTo>
                  <a:pt x="1" y="5573"/>
                </a:lnTo>
                <a:lnTo>
                  <a:pt x="1382" y="5573"/>
                </a:lnTo>
                <a:lnTo>
                  <a:pt x="1382" y="3477"/>
                </a:lnTo>
                <a:close/>
                <a:moveTo>
                  <a:pt x="10360" y="3477"/>
                </a:moveTo>
                <a:lnTo>
                  <a:pt x="10360" y="5573"/>
                </a:lnTo>
                <a:lnTo>
                  <a:pt x="11741" y="5573"/>
                </a:lnTo>
                <a:lnTo>
                  <a:pt x="11741" y="3477"/>
                </a:lnTo>
                <a:close/>
                <a:moveTo>
                  <a:pt x="3716" y="5573"/>
                </a:moveTo>
                <a:cubicBezTo>
                  <a:pt x="3906" y="5954"/>
                  <a:pt x="4192" y="6311"/>
                  <a:pt x="4597" y="6549"/>
                </a:cubicBezTo>
                <a:cubicBezTo>
                  <a:pt x="4406" y="6240"/>
                  <a:pt x="4311" y="5906"/>
                  <a:pt x="4263" y="5573"/>
                </a:cubicBezTo>
                <a:close/>
                <a:moveTo>
                  <a:pt x="7502" y="5573"/>
                </a:moveTo>
                <a:cubicBezTo>
                  <a:pt x="7454" y="5906"/>
                  <a:pt x="7335" y="6240"/>
                  <a:pt x="7216" y="6549"/>
                </a:cubicBezTo>
                <a:cubicBezTo>
                  <a:pt x="7550" y="6311"/>
                  <a:pt x="7859" y="5978"/>
                  <a:pt x="8074" y="5573"/>
                </a:cubicBezTo>
                <a:close/>
                <a:moveTo>
                  <a:pt x="4954" y="5573"/>
                </a:moveTo>
                <a:cubicBezTo>
                  <a:pt x="5073" y="6121"/>
                  <a:pt x="5264" y="6549"/>
                  <a:pt x="5502" y="6787"/>
                </a:cubicBezTo>
                <a:lnTo>
                  <a:pt x="5502" y="5573"/>
                </a:lnTo>
                <a:close/>
                <a:moveTo>
                  <a:pt x="6192" y="5573"/>
                </a:moveTo>
                <a:lnTo>
                  <a:pt x="6192" y="6787"/>
                </a:lnTo>
                <a:cubicBezTo>
                  <a:pt x="6430" y="6573"/>
                  <a:pt x="6645" y="6121"/>
                  <a:pt x="6764" y="5573"/>
                </a:cubicBezTo>
                <a:close/>
                <a:moveTo>
                  <a:pt x="1048" y="0"/>
                </a:moveTo>
                <a:cubicBezTo>
                  <a:pt x="477" y="0"/>
                  <a:pt x="1" y="453"/>
                  <a:pt x="1" y="1048"/>
                </a:cubicBezTo>
                <a:lnTo>
                  <a:pt x="1" y="2834"/>
                </a:lnTo>
                <a:lnTo>
                  <a:pt x="1382" y="2834"/>
                </a:lnTo>
                <a:lnTo>
                  <a:pt x="1382" y="1739"/>
                </a:lnTo>
                <a:cubicBezTo>
                  <a:pt x="1382" y="1572"/>
                  <a:pt x="1525" y="1405"/>
                  <a:pt x="1739" y="1405"/>
                </a:cubicBezTo>
                <a:lnTo>
                  <a:pt x="3073" y="1405"/>
                </a:lnTo>
                <a:cubicBezTo>
                  <a:pt x="3216" y="1405"/>
                  <a:pt x="3358" y="1501"/>
                  <a:pt x="3430" y="1667"/>
                </a:cubicBezTo>
                <a:cubicBezTo>
                  <a:pt x="3477" y="1905"/>
                  <a:pt x="3311" y="2096"/>
                  <a:pt x="3096" y="2096"/>
                </a:cubicBezTo>
                <a:lnTo>
                  <a:pt x="2049" y="2096"/>
                </a:lnTo>
                <a:lnTo>
                  <a:pt x="2049" y="6906"/>
                </a:lnTo>
                <a:lnTo>
                  <a:pt x="3073" y="6906"/>
                </a:lnTo>
                <a:cubicBezTo>
                  <a:pt x="3216" y="6906"/>
                  <a:pt x="3358" y="7026"/>
                  <a:pt x="3430" y="7168"/>
                </a:cubicBezTo>
                <a:cubicBezTo>
                  <a:pt x="3477" y="7407"/>
                  <a:pt x="3311" y="7621"/>
                  <a:pt x="3096" y="7621"/>
                </a:cubicBezTo>
                <a:lnTo>
                  <a:pt x="1739" y="7621"/>
                </a:lnTo>
                <a:cubicBezTo>
                  <a:pt x="1549" y="7621"/>
                  <a:pt x="1382" y="7454"/>
                  <a:pt x="1382" y="7264"/>
                </a:cubicBezTo>
                <a:lnTo>
                  <a:pt x="1382" y="6216"/>
                </a:lnTo>
                <a:lnTo>
                  <a:pt x="1" y="6216"/>
                </a:lnTo>
                <a:lnTo>
                  <a:pt x="1" y="9669"/>
                </a:lnTo>
                <a:lnTo>
                  <a:pt x="3454" y="9669"/>
                </a:lnTo>
                <a:lnTo>
                  <a:pt x="3454" y="8621"/>
                </a:lnTo>
                <a:cubicBezTo>
                  <a:pt x="3454" y="8454"/>
                  <a:pt x="3597" y="8264"/>
                  <a:pt x="3811" y="8264"/>
                </a:cubicBezTo>
                <a:lnTo>
                  <a:pt x="5549" y="8264"/>
                </a:lnTo>
                <a:lnTo>
                  <a:pt x="5549" y="7597"/>
                </a:lnTo>
                <a:cubicBezTo>
                  <a:pt x="4001" y="7407"/>
                  <a:pt x="2763" y="6097"/>
                  <a:pt x="2763" y="4525"/>
                </a:cubicBezTo>
                <a:cubicBezTo>
                  <a:pt x="2763" y="2929"/>
                  <a:pt x="4001" y="1644"/>
                  <a:pt x="5549" y="1453"/>
                </a:cubicBezTo>
                <a:lnTo>
                  <a:pt x="5549" y="0"/>
                </a:lnTo>
                <a:close/>
                <a:moveTo>
                  <a:pt x="4168" y="8978"/>
                </a:moveTo>
                <a:lnTo>
                  <a:pt x="4168" y="9693"/>
                </a:lnTo>
                <a:lnTo>
                  <a:pt x="7621" y="9693"/>
                </a:lnTo>
                <a:lnTo>
                  <a:pt x="7621" y="8978"/>
                </a:lnTo>
                <a:close/>
                <a:moveTo>
                  <a:pt x="6192" y="0"/>
                </a:moveTo>
                <a:lnTo>
                  <a:pt x="6192" y="1453"/>
                </a:lnTo>
                <a:cubicBezTo>
                  <a:pt x="7740" y="1644"/>
                  <a:pt x="8955" y="2929"/>
                  <a:pt x="8955" y="4525"/>
                </a:cubicBezTo>
                <a:cubicBezTo>
                  <a:pt x="8955" y="6097"/>
                  <a:pt x="7740" y="7407"/>
                  <a:pt x="6192" y="7597"/>
                </a:cubicBezTo>
                <a:lnTo>
                  <a:pt x="6192" y="8312"/>
                </a:lnTo>
                <a:lnTo>
                  <a:pt x="7931" y="8312"/>
                </a:lnTo>
                <a:cubicBezTo>
                  <a:pt x="8097" y="8312"/>
                  <a:pt x="8288" y="8454"/>
                  <a:pt x="8288" y="8669"/>
                </a:cubicBezTo>
                <a:lnTo>
                  <a:pt x="8288" y="9693"/>
                </a:lnTo>
                <a:lnTo>
                  <a:pt x="11717" y="9693"/>
                </a:lnTo>
                <a:lnTo>
                  <a:pt x="11717" y="6240"/>
                </a:lnTo>
                <a:lnTo>
                  <a:pt x="10360" y="6240"/>
                </a:lnTo>
                <a:lnTo>
                  <a:pt x="10360" y="7288"/>
                </a:lnTo>
                <a:cubicBezTo>
                  <a:pt x="10360" y="7454"/>
                  <a:pt x="10217" y="7645"/>
                  <a:pt x="10003" y="7645"/>
                </a:cubicBezTo>
                <a:lnTo>
                  <a:pt x="8574" y="7645"/>
                </a:lnTo>
                <a:cubicBezTo>
                  <a:pt x="8431" y="7645"/>
                  <a:pt x="8264" y="7526"/>
                  <a:pt x="8217" y="7383"/>
                </a:cubicBezTo>
                <a:cubicBezTo>
                  <a:pt x="8145" y="7145"/>
                  <a:pt x="8336" y="6930"/>
                  <a:pt x="8550" y="6930"/>
                </a:cubicBezTo>
                <a:lnTo>
                  <a:pt x="9622" y="6930"/>
                </a:lnTo>
                <a:lnTo>
                  <a:pt x="9622" y="2144"/>
                </a:lnTo>
                <a:lnTo>
                  <a:pt x="8550" y="2144"/>
                </a:lnTo>
                <a:cubicBezTo>
                  <a:pt x="8383" y="2144"/>
                  <a:pt x="8240" y="2025"/>
                  <a:pt x="8193" y="1858"/>
                </a:cubicBezTo>
                <a:cubicBezTo>
                  <a:pt x="8121" y="1620"/>
                  <a:pt x="8312" y="1429"/>
                  <a:pt x="8502" y="1429"/>
                </a:cubicBezTo>
                <a:lnTo>
                  <a:pt x="9931" y="1429"/>
                </a:lnTo>
                <a:cubicBezTo>
                  <a:pt x="10122" y="1429"/>
                  <a:pt x="10288" y="1572"/>
                  <a:pt x="10288" y="1786"/>
                </a:cubicBezTo>
                <a:lnTo>
                  <a:pt x="10288" y="2858"/>
                </a:lnTo>
                <a:lnTo>
                  <a:pt x="11670" y="2858"/>
                </a:lnTo>
                <a:lnTo>
                  <a:pt x="11670" y="1072"/>
                </a:lnTo>
                <a:cubicBezTo>
                  <a:pt x="11717" y="477"/>
                  <a:pt x="11265" y="0"/>
                  <a:pt x="10693" y="0"/>
                </a:cubicBezTo>
                <a:close/>
                <a:moveTo>
                  <a:pt x="1" y="10360"/>
                </a:moveTo>
                <a:lnTo>
                  <a:pt x="1" y="10717"/>
                </a:lnTo>
                <a:cubicBezTo>
                  <a:pt x="1" y="11288"/>
                  <a:pt x="477" y="11765"/>
                  <a:pt x="1048" y="11765"/>
                </a:cubicBezTo>
                <a:lnTo>
                  <a:pt x="10693" y="11765"/>
                </a:lnTo>
                <a:cubicBezTo>
                  <a:pt x="11241" y="11765"/>
                  <a:pt x="11717" y="11288"/>
                  <a:pt x="11717" y="10717"/>
                </a:cubicBezTo>
                <a:lnTo>
                  <a:pt x="11717" y="1036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5"/>
          <p:cNvGrpSpPr/>
          <p:nvPr/>
        </p:nvGrpSpPr>
        <p:grpSpPr>
          <a:xfrm>
            <a:off x="4373655" y="1575656"/>
            <a:ext cx="396728" cy="397539"/>
            <a:chOff x="2024352" y="2632401"/>
            <a:chExt cx="396728" cy="397539"/>
          </a:xfrm>
        </p:grpSpPr>
        <p:sp>
          <p:nvSpPr>
            <p:cNvPr id="417" name="Google Shape;417;p45"/>
            <p:cNvSpPr/>
            <p:nvPr/>
          </p:nvSpPr>
          <p:spPr>
            <a:xfrm>
              <a:off x="2240000" y="2657844"/>
              <a:ext cx="67614" cy="92889"/>
            </a:xfrm>
            <a:custGeom>
              <a:rect b="b" l="l" r="r" t="t"/>
              <a:pathLst>
                <a:path extrusionOk="0" h="2749" w="2001">
                  <a:moveTo>
                    <a:pt x="1530" y="0"/>
                  </a:moveTo>
                  <a:cubicBezTo>
                    <a:pt x="1341" y="0"/>
                    <a:pt x="1215" y="133"/>
                    <a:pt x="1215" y="319"/>
                  </a:cubicBezTo>
                  <a:lnTo>
                    <a:pt x="1215" y="652"/>
                  </a:lnTo>
                  <a:lnTo>
                    <a:pt x="0" y="652"/>
                  </a:lnTo>
                  <a:cubicBezTo>
                    <a:pt x="143" y="843"/>
                    <a:pt x="262" y="1081"/>
                    <a:pt x="358" y="1367"/>
                  </a:cubicBezTo>
                  <a:lnTo>
                    <a:pt x="1262" y="1367"/>
                  </a:lnTo>
                  <a:lnTo>
                    <a:pt x="1262" y="2391"/>
                  </a:lnTo>
                  <a:cubicBezTo>
                    <a:pt x="1262" y="2581"/>
                    <a:pt x="1405" y="2748"/>
                    <a:pt x="1620" y="2748"/>
                  </a:cubicBezTo>
                  <a:lnTo>
                    <a:pt x="2001" y="2748"/>
                  </a:lnTo>
                  <a:lnTo>
                    <a:pt x="2001" y="9"/>
                  </a:lnTo>
                  <a:lnTo>
                    <a:pt x="1620" y="9"/>
                  </a:lnTo>
                  <a:cubicBezTo>
                    <a:pt x="1589" y="3"/>
                    <a:pt x="1559" y="0"/>
                    <a:pt x="1530"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2047667" y="2982431"/>
              <a:ext cx="256736" cy="47509"/>
            </a:xfrm>
            <a:custGeom>
              <a:rect b="b" l="l" r="r" t="t"/>
              <a:pathLst>
                <a:path extrusionOk="0" h="1406" w="7598">
                  <a:moveTo>
                    <a:pt x="358" y="1"/>
                  </a:moveTo>
                  <a:cubicBezTo>
                    <a:pt x="191" y="1"/>
                    <a:pt x="1" y="143"/>
                    <a:pt x="1" y="358"/>
                  </a:cubicBezTo>
                  <a:lnTo>
                    <a:pt x="1" y="1048"/>
                  </a:lnTo>
                  <a:cubicBezTo>
                    <a:pt x="1" y="1215"/>
                    <a:pt x="167" y="1406"/>
                    <a:pt x="358" y="1406"/>
                  </a:cubicBezTo>
                  <a:lnTo>
                    <a:pt x="7240" y="1406"/>
                  </a:lnTo>
                  <a:cubicBezTo>
                    <a:pt x="7431" y="1406"/>
                    <a:pt x="7597" y="1239"/>
                    <a:pt x="7597" y="1048"/>
                  </a:cubicBezTo>
                  <a:lnTo>
                    <a:pt x="7597" y="358"/>
                  </a:lnTo>
                  <a:cubicBezTo>
                    <a:pt x="7574" y="143"/>
                    <a:pt x="7431" y="1"/>
                    <a:pt x="7240"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2024352" y="2632468"/>
              <a:ext cx="232577" cy="257446"/>
            </a:xfrm>
            <a:custGeom>
              <a:rect b="b" l="l" r="r" t="t"/>
              <a:pathLst>
                <a:path extrusionOk="0" h="7619" w="6883">
                  <a:moveTo>
                    <a:pt x="3864" y="1"/>
                  </a:moveTo>
                  <a:cubicBezTo>
                    <a:pt x="3615" y="1"/>
                    <a:pt x="3358" y="30"/>
                    <a:pt x="3096" y="94"/>
                  </a:cubicBezTo>
                  <a:cubicBezTo>
                    <a:pt x="2000" y="356"/>
                    <a:pt x="1072" y="1237"/>
                    <a:pt x="810" y="2356"/>
                  </a:cubicBezTo>
                  <a:cubicBezTo>
                    <a:pt x="714" y="2666"/>
                    <a:pt x="714" y="2999"/>
                    <a:pt x="714" y="3309"/>
                  </a:cubicBezTo>
                  <a:lnTo>
                    <a:pt x="95" y="4261"/>
                  </a:lnTo>
                  <a:cubicBezTo>
                    <a:pt x="0" y="4404"/>
                    <a:pt x="48" y="4571"/>
                    <a:pt x="119" y="4690"/>
                  </a:cubicBezTo>
                  <a:lnTo>
                    <a:pt x="714" y="5285"/>
                  </a:lnTo>
                  <a:lnTo>
                    <a:pt x="714" y="5833"/>
                  </a:lnTo>
                  <a:cubicBezTo>
                    <a:pt x="714" y="6404"/>
                    <a:pt x="1167" y="6881"/>
                    <a:pt x="1762" y="6881"/>
                  </a:cubicBezTo>
                  <a:lnTo>
                    <a:pt x="2786" y="6881"/>
                  </a:lnTo>
                  <a:lnTo>
                    <a:pt x="2786" y="7619"/>
                  </a:lnTo>
                  <a:lnTo>
                    <a:pt x="6239" y="7619"/>
                  </a:lnTo>
                  <a:lnTo>
                    <a:pt x="6239" y="6214"/>
                  </a:lnTo>
                  <a:lnTo>
                    <a:pt x="3787" y="6214"/>
                  </a:lnTo>
                  <a:cubicBezTo>
                    <a:pt x="3644" y="6214"/>
                    <a:pt x="3501" y="6095"/>
                    <a:pt x="3429" y="5952"/>
                  </a:cubicBezTo>
                  <a:cubicBezTo>
                    <a:pt x="3382" y="5714"/>
                    <a:pt x="3548" y="5499"/>
                    <a:pt x="3763" y="5499"/>
                  </a:cubicBezTo>
                  <a:lnTo>
                    <a:pt x="6239" y="5499"/>
                  </a:lnTo>
                  <a:lnTo>
                    <a:pt x="6239" y="5047"/>
                  </a:lnTo>
                  <a:cubicBezTo>
                    <a:pt x="6454" y="4785"/>
                    <a:pt x="6620" y="4452"/>
                    <a:pt x="6740" y="4142"/>
                  </a:cubicBezTo>
                  <a:lnTo>
                    <a:pt x="2453" y="4142"/>
                  </a:lnTo>
                  <a:cubicBezTo>
                    <a:pt x="2310" y="4142"/>
                    <a:pt x="2167" y="4023"/>
                    <a:pt x="2096" y="3856"/>
                  </a:cubicBezTo>
                  <a:cubicBezTo>
                    <a:pt x="2048" y="3618"/>
                    <a:pt x="2215" y="3428"/>
                    <a:pt x="2429" y="3428"/>
                  </a:cubicBezTo>
                  <a:lnTo>
                    <a:pt x="6859" y="3428"/>
                  </a:lnTo>
                  <a:cubicBezTo>
                    <a:pt x="6859" y="3309"/>
                    <a:pt x="6882" y="3213"/>
                    <a:pt x="6882" y="3094"/>
                  </a:cubicBezTo>
                  <a:cubicBezTo>
                    <a:pt x="6882" y="2737"/>
                    <a:pt x="6835" y="2404"/>
                    <a:pt x="6716" y="2070"/>
                  </a:cubicBezTo>
                  <a:lnTo>
                    <a:pt x="3787" y="2070"/>
                  </a:lnTo>
                  <a:cubicBezTo>
                    <a:pt x="3620" y="2070"/>
                    <a:pt x="3477" y="1927"/>
                    <a:pt x="3477" y="1713"/>
                  </a:cubicBezTo>
                  <a:cubicBezTo>
                    <a:pt x="3477" y="1522"/>
                    <a:pt x="3620" y="1356"/>
                    <a:pt x="3834" y="1356"/>
                  </a:cubicBezTo>
                  <a:lnTo>
                    <a:pt x="6406" y="1356"/>
                  </a:lnTo>
                  <a:cubicBezTo>
                    <a:pt x="5846" y="545"/>
                    <a:pt x="4927" y="1"/>
                    <a:pt x="3864"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2093554" y="2913229"/>
              <a:ext cx="163375" cy="46698"/>
            </a:xfrm>
            <a:custGeom>
              <a:rect b="b" l="l" r="r" t="t"/>
              <a:pathLst>
                <a:path extrusionOk="0" h="1382" w="4835">
                  <a:moveTo>
                    <a:pt x="357" y="1"/>
                  </a:moveTo>
                  <a:cubicBezTo>
                    <a:pt x="167" y="1"/>
                    <a:pt x="0" y="143"/>
                    <a:pt x="0" y="358"/>
                  </a:cubicBezTo>
                  <a:lnTo>
                    <a:pt x="0" y="1382"/>
                  </a:lnTo>
                  <a:lnTo>
                    <a:pt x="4811" y="1382"/>
                  </a:lnTo>
                  <a:lnTo>
                    <a:pt x="4811" y="358"/>
                  </a:lnTo>
                  <a:cubicBezTo>
                    <a:pt x="4834" y="143"/>
                    <a:pt x="4692" y="1"/>
                    <a:pt x="447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2327719" y="2632401"/>
              <a:ext cx="93362" cy="256736"/>
            </a:xfrm>
            <a:custGeom>
              <a:rect b="b" l="l" r="r" t="t"/>
              <a:pathLst>
                <a:path extrusionOk="0" h="7598" w="2763">
                  <a:moveTo>
                    <a:pt x="357" y="0"/>
                  </a:moveTo>
                  <a:cubicBezTo>
                    <a:pt x="167" y="0"/>
                    <a:pt x="0" y="143"/>
                    <a:pt x="0" y="358"/>
                  </a:cubicBezTo>
                  <a:lnTo>
                    <a:pt x="0" y="7240"/>
                  </a:lnTo>
                  <a:cubicBezTo>
                    <a:pt x="0" y="7407"/>
                    <a:pt x="143" y="7597"/>
                    <a:pt x="357" y="7597"/>
                  </a:cubicBezTo>
                  <a:lnTo>
                    <a:pt x="2763" y="7597"/>
                  </a:lnTo>
                  <a:lnTo>
                    <a:pt x="2763" y="1048"/>
                  </a:lnTo>
                  <a:cubicBezTo>
                    <a:pt x="2763" y="477"/>
                    <a:pt x="2286" y="0"/>
                    <a:pt x="1715"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2349446" y="2910019"/>
              <a:ext cx="70824" cy="94781"/>
            </a:xfrm>
            <a:custGeom>
              <a:rect b="b" l="l" r="r" t="t"/>
              <a:pathLst>
                <a:path extrusionOk="0" h="2805" w="2096">
                  <a:moveTo>
                    <a:pt x="0" y="0"/>
                  </a:moveTo>
                  <a:lnTo>
                    <a:pt x="0" y="1786"/>
                  </a:lnTo>
                  <a:lnTo>
                    <a:pt x="48" y="1786"/>
                  </a:lnTo>
                  <a:cubicBezTo>
                    <a:pt x="48" y="2343"/>
                    <a:pt x="491" y="2804"/>
                    <a:pt x="1066" y="2804"/>
                  </a:cubicBezTo>
                  <a:cubicBezTo>
                    <a:pt x="1130" y="2804"/>
                    <a:pt x="1195" y="2798"/>
                    <a:pt x="1262" y="2787"/>
                  </a:cubicBezTo>
                  <a:cubicBezTo>
                    <a:pt x="1739" y="2715"/>
                    <a:pt x="2096" y="2239"/>
                    <a:pt x="2096" y="1763"/>
                  </a:cubicBezTo>
                  <a:lnTo>
                    <a:pt x="209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2235168" y="2772426"/>
              <a:ext cx="71635" cy="92551"/>
            </a:xfrm>
            <a:custGeom>
              <a:rect b="b" l="l" r="r" t="t"/>
              <a:pathLst>
                <a:path extrusionOk="0" h="2739" w="2120">
                  <a:moveTo>
                    <a:pt x="1715" y="0"/>
                  </a:moveTo>
                  <a:cubicBezTo>
                    <a:pt x="1548" y="0"/>
                    <a:pt x="1358" y="143"/>
                    <a:pt x="1358" y="357"/>
                  </a:cubicBezTo>
                  <a:lnTo>
                    <a:pt x="1358" y="1381"/>
                  </a:lnTo>
                  <a:lnTo>
                    <a:pt x="0" y="1381"/>
                  </a:lnTo>
                  <a:lnTo>
                    <a:pt x="0" y="2096"/>
                  </a:lnTo>
                  <a:lnTo>
                    <a:pt x="1358" y="2096"/>
                  </a:lnTo>
                  <a:lnTo>
                    <a:pt x="1358" y="2381"/>
                  </a:lnTo>
                  <a:cubicBezTo>
                    <a:pt x="1358" y="2548"/>
                    <a:pt x="1525" y="2739"/>
                    <a:pt x="1715" y="2739"/>
                  </a:cubicBezTo>
                  <a:lnTo>
                    <a:pt x="2120" y="2739"/>
                  </a:lnTo>
                  <a:lnTo>
                    <a:pt x="2120"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2251252" y="2748267"/>
              <a:ext cx="31425" cy="23383"/>
            </a:xfrm>
            <a:custGeom>
              <a:rect b="b" l="l" r="r" t="t"/>
              <a:pathLst>
                <a:path extrusionOk="0" h="692" w="930">
                  <a:moveTo>
                    <a:pt x="144" y="1"/>
                  </a:moveTo>
                  <a:cubicBezTo>
                    <a:pt x="120" y="239"/>
                    <a:pt x="48" y="477"/>
                    <a:pt x="1" y="691"/>
                  </a:cubicBezTo>
                  <a:lnTo>
                    <a:pt x="525" y="691"/>
                  </a:lnTo>
                  <a:cubicBezTo>
                    <a:pt x="739" y="691"/>
                    <a:pt x="929" y="501"/>
                    <a:pt x="858" y="263"/>
                  </a:cubicBezTo>
                  <a:cubicBezTo>
                    <a:pt x="834" y="96"/>
                    <a:pt x="691" y="1"/>
                    <a:pt x="501"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5" name="Google Shape;425;p45"/>
          <p:cNvPicPr preferRelativeResize="0"/>
          <p:nvPr/>
        </p:nvPicPr>
        <p:blipFill>
          <a:blip r:embed="rId3">
            <a:alphaModFix/>
          </a:blip>
          <a:stretch>
            <a:fillRect/>
          </a:stretch>
        </p:blipFill>
        <p:spPr>
          <a:xfrm>
            <a:off x="229897" y="1112200"/>
            <a:ext cx="571332" cy="572700"/>
          </a:xfrm>
          <a:prstGeom prst="rect">
            <a:avLst/>
          </a:prstGeom>
          <a:noFill/>
          <a:ln>
            <a:noFill/>
          </a:ln>
        </p:spPr>
      </p:pic>
      <p:pic>
        <p:nvPicPr>
          <p:cNvPr id="426" name="Google Shape;426;p45"/>
          <p:cNvPicPr preferRelativeResize="0"/>
          <p:nvPr/>
        </p:nvPicPr>
        <p:blipFill>
          <a:blip r:embed="rId4">
            <a:alphaModFix/>
          </a:blip>
          <a:stretch>
            <a:fillRect/>
          </a:stretch>
        </p:blipFill>
        <p:spPr>
          <a:xfrm rot="-13">
            <a:off x="5251800" y="4313901"/>
            <a:ext cx="866761" cy="1284797"/>
          </a:xfrm>
          <a:prstGeom prst="rect">
            <a:avLst/>
          </a:prstGeom>
          <a:noFill/>
          <a:ln>
            <a:noFill/>
          </a:ln>
        </p:spPr>
      </p:pic>
      <p:pic>
        <p:nvPicPr>
          <p:cNvPr id="427" name="Google Shape;427;p45"/>
          <p:cNvPicPr preferRelativeResize="0"/>
          <p:nvPr/>
        </p:nvPicPr>
        <p:blipFill>
          <a:blip r:embed="rId5">
            <a:alphaModFix/>
          </a:blip>
          <a:stretch>
            <a:fillRect/>
          </a:stretch>
        </p:blipFill>
        <p:spPr>
          <a:xfrm rot="9581673">
            <a:off x="7888243" y="445720"/>
            <a:ext cx="924709" cy="13560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p:nvPr/>
        </p:nvSpPr>
        <p:spPr>
          <a:xfrm flipH="1">
            <a:off x="-1464755" y="0"/>
            <a:ext cx="12923280" cy="726083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p:nvPr/>
        </p:nvSpPr>
        <p:spPr>
          <a:xfrm>
            <a:off x="-779800" y="0"/>
            <a:ext cx="10166122" cy="627441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6"/>
          <p:cNvPicPr preferRelativeResize="0"/>
          <p:nvPr/>
        </p:nvPicPr>
        <p:blipFill>
          <a:blip r:embed="rId3">
            <a:alphaModFix/>
          </a:blip>
          <a:stretch>
            <a:fillRect/>
          </a:stretch>
        </p:blipFill>
        <p:spPr>
          <a:xfrm>
            <a:off x="1036378" y="895100"/>
            <a:ext cx="680049" cy="663325"/>
          </a:xfrm>
          <a:prstGeom prst="rect">
            <a:avLst/>
          </a:prstGeom>
          <a:noFill/>
          <a:ln>
            <a:noFill/>
          </a:ln>
        </p:spPr>
      </p:pic>
      <p:pic>
        <p:nvPicPr>
          <p:cNvPr id="435" name="Google Shape;435;p46"/>
          <p:cNvPicPr preferRelativeResize="0"/>
          <p:nvPr/>
        </p:nvPicPr>
        <p:blipFill>
          <a:blip r:embed="rId4">
            <a:alphaModFix/>
          </a:blip>
          <a:stretch>
            <a:fillRect/>
          </a:stretch>
        </p:blipFill>
        <p:spPr>
          <a:xfrm flipH="1" rot="3666800">
            <a:off x="586413" y="3897806"/>
            <a:ext cx="1133900" cy="1662788"/>
          </a:xfrm>
          <a:prstGeom prst="rect">
            <a:avLst/>
          </a:prstGeom>
          <a:noFill/>
          <a:ln>
            <a:noFill/>
          </a:ln>
        </p:spPr>
      </p:pic>
      <p:pic>
        <p:nvPicPr>
          <p:cNvPr id="436" name="Google Shape;436;p46"/>
          <p:cNvPicPr preferRelativeResize="0"/>
          <p:nvPr/>
        </p:nvPicPr>
        <p:blipFill>
          <a:blip r:embed="rId5">
            <a:alphaModFix/>
          </a:blip>
          <a:stretch>
            <a:fillRect/>
          </a:stretch>
        </p:blipFill>
        <p:spPr>
          <a:xfrm rot="-8735622">
            <a:off x="7323761" y="341927"/>
            <a:ext cx="948454" cy="1405873"/>
          </a:xfrm>
          <a:prstGeom prst="rect">
            <a:avLst/>
          </a:prstGeom>
          <a:noFill/>
          <a:ln>
            <a:noFill/>
          </a:ln>
        </p:spPr>
      </p:pic>
      <p:sp>
        <p:nvSpPr>
          <p:cNvPr id="437" name="Google Shape;437;p46"/>
          <p:cNvSpPr txBox="1"/>
          <p:nvPr>
            <p:ph type="title"/>
          </p:nvPr>
        </p:nvSpPr>
        <p:spPr>
          <a:xfrm>
            <a:off x="715100" y="1710875"/>
            <a:ext cx="7713900" cy="151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a:t>DECEMBER 3</a:t>
            </a:r>
            <a:endParaRPr/>
          </a:p>
        </p:txBody>
      </p:sp>
      <p:sp>
        <p:nvSpPr>
          <p:cNvPr id="438" name="Google Shape;438;p46"/>
          <p:cNvSpPr txBox="1"/>
          <p:nvPr>
            <p:ph idx="1" type="subTitle"/>
          </p:nvPr>
        </p:nvSpPr>
        <p:spPr>
          <a:xfrm>
            <a:off x="1284000" y="3069625"/>
            <a:ext cx="65760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celebrate 3D Printing Day</a:t>
            </a:r>
            <a:endParaRPr/>
          </a:p>
        </p:txBody>
      </p:sp>
      <p:pic>
        <p:nvPicPr>
          <p:cNvPr id="439" name="Google Shape;439;p46"/>
          <p:cNvPicPr preferRelativeResize="0"/>
          <p:nvPr/>
        </p:nvPicPr>
        <p:blipFill>
          <a:blip r:embed="rId3">
            <a:alphaModFix/>
          </a:blip>
          <a:stretch>
            <a:fillRect/>
          </a:stretch>
        </p:blipFill>
        <p:spPr>
          <a:xfrm>
            <a:off x="7009524" y="3665850"/>
            <a:ext cx="966425" cy="9426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p:nvPr/>
        </p:nvSpPr>
        <p:spPr>
          <a:xfrm rot="5400000">
            <a:off x="6253100" y="2438175"/>
            <a:ext cx="466500" cy="2524500"/>
          </a:xfrm>
          <a:prstGeom prst="roundRect">
            <a:avLst>
              <a:gd fmla="val 21081" name="adj"/>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rot="5400000">
            <a:off x="2454500" y="2674125"/>
            <a:ext cx="466500" cy="2052600"/>
          </a:xfrm>
          <a:prstGeom prst="roundRect">
            <a:avLst>
              <a:gd fmla="val 21081" name="adj"/>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txBox="1"/>
          <p:nvPr/>
        </p:nvSpPr>
        <p:spPr>
          <a:xfrm>
            <a:off x="5508850" y="2063850"/>
            <a:ext cx="1955100" cy="14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dk2"/>
                </a:solidFill>
                <a:latin typeface="Viga"/>
                <a:ea typeface="Viga"/>
                <a:cs typeface="Viga"/>
                <a:sym typeface="Viga"/>
              </a:rPr>
              <a:t>3D</a:t>
            </a:r>
            <a:endParaRPr b="1" sz="9600">
              <a:solidFill>
                <a:schemeClr val="dk2"/>
              </a:solidFill>
              <a:latin typeface="Viga"/>
              <a:ea typeface="Viga"/>
              <a:cs typeface="Viga"/>
              <a:sym typeface="Viga"/>
            </a:endParaRPr>
          </a:p>
        </p:txBody>
      </p:sp>
      <p:sp>
        <p:nvSpPr>
          <p:cNvPr id="447" name="Google Shape;447;p47"/>
          <p:cNvSpPr txBox="1"/>
          <p:nvPr/>
        </p:nvSpPr>
        <p:spPr>
          <a:xfrm>
            <a:off x="5295400" y="3496275"/>
            <a:ext cx="2382000" cy="4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2600">
                <a:solidFill>
                  <a:schemeClr val="accent1"/>
                </a:solidFill>
                <a:latin typeface="Viga"/>
                <a:ea typeface="Viga"/>
                <a:cs typeface="Viga"/>
                <a:sym typeface="Viga"/>
              </a:rPr>
              <a:t>PRINTING DAY</a:t>
            </a:r>
            <a:endParaRPr b="1" sz="2600">
              <a:solidFill>
                <a:schemeClr val="accent1"/>
              </a:solidFill>
              <a:latin typeface="Viga"/>
              <a:ea typeface="Viga"/>
              <a:cs typeface="Viga"/>
              <a:sym typeface="Viga"/>
            </a:endParaRPr>
          </a:p>
        </p:txBody>
      </p:sp>
      <p:sp>
        <p:nvSpPr>
          <p:cNvPr id="448" name="Google Shape;448;p47"/>
          <p:cNvSpPr/>
          <p:nvPr/>
        </p:nvSpPr>
        <p:spPr>
          <a:xfrm flipH="1" rot="10800000">
            <a:off x="1472200" y="1987850"/>
            <a:ext cx="2420700" cy="2130300"/>
          </a:xfrm>
          <a:prstGeom prst="round2SameRect">
            <a:avLst>
              <a:gd fmla="val 9821" name="adj1"/>
              <a:gd fmla="val 0" name="adj2"/>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DECEMBER 3?</a:t>
            </a:r>
            <a:endParaRPr/>
          </a:p>
        </p:txBody>
      </p:sp>
      <p:sp>
        <p:nvSpPr>
          <p:cNvPr id="450" name="Google Shape;450;p47"/>
          <p:cNvSpPr txBox="1"/>
          <p:nvPr/>
        </p:nvSpPr>
        <p:spPr>
          <a:xfrm>
            <a:off x="1705000" y="2063850"/>
            <a:ext cx="1955100" cy="14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dk2"/>
                </a:solidFill>
                <a:latin typeface="Viga"/>
                <a:ea typeface="Viga"/>
                <a:cs typeface="Viga"/>
                <a:sym typeface="Viga"/>
              </a:rPr>
              <a:t>3D</a:t>
            </a:r>
            <a:endParaRPr b="1" sz="9600">
              <a:solidFill>
                <a:schemeClr val="dk2"/>
              </a:solidFill>
              <a:latin typeface="Viga"/>
              <a:ea typeface="Viga"/>
              <a:cs typeface="Viga"/>
              <a:sym typeface="Viga"/>
            </a:endParaRPr>
          </a:p>
        </p:txBody>
      </p:sp>
      <p:sp>
        <p:nvSpPr>
          <p:cNvPr id="451" name="Google Shape;451;p47"/>
          <p:cNvSpPr txBox="1"/>
          <p:nvPr/>
        </p:nvSpPr>
        <p:spPr>
          <a:xfrm>
            <a:off x="1705000" y="3496275"/>
            <a:ext cx="1955100" cy="4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2600">
                <a:solidFill>
                  <a:schemeClr val="accent1"/>
                </a:solidFill>
                <a:latin typeface="Viga"/>
                <a:ea typeface="Viga"/>
                <a:cs typeface="Viga"/>
                <a:sym typeface="Viga"/>
              </a:rPr>
              <a:t>DECEMBER</a:t>
            </a:r>
            <a:endParaRPr b="1" sz="2600">
              <a:solidFill>
                <a:schemeClr val="accent1"/>
              </a:solidFill>
              <a:latin typeface="Viga"/>
              <a:ea typeface="Viga"/>
              <a:cs typeface="Viga"/>
              <a:sym typeface="Viga"/>
            </a:endParaRPr>
          </a:p>
        </p:txBody>
      </p:sp>
      <p:sp>
        <p:nvSpPr>
          <p:cNvPr id="452" name="Google Shape;452;p47"/>
          <p:cNvSpPr/>
          <p:nvPr/>
        </p:nvSpPr>
        <p:spPr>
          <a:xfrm>
            <a:off x="1705000" y="1752525"/>
            <a:ext cx="159900" cy="408300"/>
          </a:xfrm>
          <a:prstGeom prst="roundRect">
            <a:avLst>
              <a:gd fmla="val 50000" name="adj"/>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1946250" y="1752525"/>
            <a:ext cx="159900" cy="408300"/>
          </a:xfrm>
          <a:prstGeom prst="roundRect">
            <a:avLst>
              <a:gd fmla="val 50000" name="adj"/>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3258950" y="1807175"/>
            <a:ext cx="159900" cy="408300"/>
          </a:xfrm>
          <a:prstGeom prst="roundRect">
            <a:avLst>
              <a:gd fmla="val 50000" name="adj"/>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3500200" y="1807175"/>
            <a:ext cx="159900" cy="408300"/>
          </a:xfrm>
          <a:prstGeom prst="roundRect">
            <a:avLst>
              <a:gd fmla="val 50000" name="adj"/>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4188825" y="2648600"/>
            <a:ext cx="1004100" cy="808800"/>
          </a:xfrm>
          <a:prstGeom prst="mathEqual">
            <a:avLst>
              <a:gd fmla="val 23520" name="adj1"/>
              <a:gd fmla="val 11760" name="adj2"/>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47"/>
          <p:cNvPicPr preferRelativeResize="0"/>
          <p:nvPr/>
        </p:nvPicPr>
        <p:blipFill>
          <a:blip r:embed="rId3">
            <a:alphaModFix/>
          </a:blip>
          <a:stretch>
            <a:fillRect/>
          </a:stretch>
        </p:blipFill>
        <p:spPr>
          <a:xfrm>
            <a:off x="7741475" y="4410688"/>
            <a:ext cx="527462" cy="514500"/>
          </a:xfrm>
          <a:prstGeom prst="rect">
            <a:avLst/>
          </a:prstGeom>
          <a:noFill/>
          <a:ln>
            <a:noFill/>
          </a:ln>
        </p:spPr>
      </p:pic>
      <p:pic>
        <p:nvPicPr>
          <p:cNvPr id="458" name="Google Shape;458;p47"/>
          <p:cNvPicPr preferRelativeResize="0"/>
          <p:nvPr/>
        </p:nvPicPr>
        <p:blipFill>
          <a:blip r:embed="rId4">
            <a:alphaModFix/>
          </a:blip>
          <a:stretch>
            <a:fillRect/>
          </a:stretch>
        </p:blipFill>
        <p:spPr>
          <a:xfrm rot="-9960008">
            <a:off x="7488223" y="692389"/>
            <a:ext cx="670451" cy="993797"/>
          </a:xfrm>
          <a:prstGeom prst="rect">
            <a:avLst/>
          </a:prstGeom>
          <a:noFill/>
          <a:ln>
            <a:noFill/>
          </a:ln>
        </p:spPr>
      </p:pic>
      <p:pic>
        <p:nvPicPr>
          <p:cNvPr id="459" name="Google Shape;459;p47"/>
          <p:cNvPicPr preferRelativeResize="0"/>
          <p:nvPr/>
        </p:nvPicPr>
        <p:blipFill>
          <a:blip r:embed="rId5">
            <a:alphaModFix/>
          </a:blip>
          <a:stretch>
            <a:fillRect/>
          </a:stretch>
        </p:blipFill>
        <p:spPr>
          <a:xfrm flipH="1" rot="3666800">
            <a:off x="434888" y="258431"/>
            <a:ext cx="1133900" cy="16627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8"/>
          <p:cNvPicPr preferRelativeResize="0"/>
          <p:nvPr/>
        </p:nvPicPr>
        <p:blipFill>
          <a:blip r:embed="rId3">
            <a:alphaModFix/>
          </a:blip>
          <a:stretch>
            <a:fillRect/>
          </a:stretch>
        </p:blipFill>
        <p:spPr>
          <a:xfrm flipH="1">
            <a:off x="3740459" y="294325"/>
            <a:ext cx="6039250" cy="4314175"/>
          </a:xfrm>
          <a:prstGeom prst="rect">
            <a:avLst/>
          </a:prstGeom>
          <a:noFill/>
          <a:ln>
            <a:noFill/>
          </a:ln>
        </p:spPr>
      </p:pic>
      <p:grpSp>
        <p:nvGrpSpPr>
          <p:cNvPr id="465" name="Google Shape;465;p48"/>
          <p:cNvGrpSpPr/>
          <p:nvPr/>
        </p:nvGrpSpPr>
        <p:grpSpPr>
          <a:xfrm flipH="1">
            <a:off x="809" y="-1001338"/>
            <a:ext cx="10402550" cy="7256363"/>
            <a:chOff x="-1258400" y="-1001338"/>
            <a:chExt cx="10402550" cy="7256363"/>
          </a:xfrm>
        </p:grpSpPr>
        <p:grpSp>
          <p:nvGrpSpPr>
            <p:cNvPr id="466" name="Google Shape;466;p48"/>
            <p:cNvGrpSpPr/>
            <p:nvPr/>
          </p:nvGrpSpPr>
          <p:grpSpPr>
            <a:xfrm rot="-5400000">
              <a:off x="-939621" y="-1320116"/>
              <a:ext cx="7256363" cy="7893921"/>
              <a:chOff x="-999154" y="-1456556"/>
              <a:chExt cx="10624250" cy="6582107"/>
            </a:xfrm>
          </p:grpSpPr>
          <p:sp>
            <p:nvSpPr>
              <p:cNvPr id="467" name="Google Shape;467;p48"/>
              <p:cNvSpPr/>
              <p:nvPr/>
            </p:nvSpPr>
            <p:spPr>
              <a:xfrm>
                <a:off x="-999154" y="-1072158"/>
                <a:ext cx="10624250" cy="6020276"/>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840184" y="-1456556"/>
                <a:ext cx="8981416" cy="6582107"/>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8"/>
            <p:cNvSpPr/>
            <p:nvPr/>
          </p:nvSpPr>
          <p:spPr>
            <a:xfrm>
              <a:off x="6223650" y="-24125"/>
              <a:ext cx="2920500" cy="617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8"/>
          <p:cNvSpPr/>
          <p:nvPr/>
        </p:nvSpPr>
        <p:spPr>
          <a:xfrm>
            <a:off x="838223" y="908200"/>
            <a:ext cx="1241700" cy="12417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48"/>
          <p:cNvPicPr preferRelativeResize="0"/>
          <p:nvPr/>
        </p:nvPicPr>
        <p:blipFill>
          <a:blip r:embed="rId4">
            <a:alphaModFix/>
          </a:blip>
          <a:stretch>
            <a:fillRect/>
          </a:stretch>
        </p:blipFill>
        <p:spPr>
          <a:xfrm flipH="1">
            <a:off x="4145070" y="4145700"/>
            <a:ext cx="741026" cy="742800"/>
          </a:xfrm>
          <a:prstGeom prst="rect">
            <a:avLst/>
          </a:prstGeom>
          <a:noFill/>
          <a:ln>
            <a:noFill/>
          </a:ln>
        </p:spPr>
      </p:pic>
      <p:pic>
        <p:nvPicPr>
          <p:cNvPr id="472" name="Google Shape;472;p48"/>
          <p:cNvPicPr preferRelativeResize="0"/>
          <p:nvPr/>
        </p:nvPicPr>
        <p:blipFill>
          <a:blip r:embed="rId5">
            <a:alphaModFix/>
          </a:blip>
          <a:stretch>
            <a:fillRect/>
          </a:stretch>
        </p:blipFill>
        <p:spPr>
          <a:xfrm flipH="1" rot="-1122635">
            <a:off x="9018799" y="2373290"/>
            <a:ext cx="1026941" cy="1522192"/>
          </a:xfrm>
          <a:prstGeom prst="rect">
            <a:avLst/>
          </a:prstGeom>
          <a:noFill/>
          <a:ln>
            <a:noFill/>
          </a:ln>
        </p:spPr>
      </p:pic>
      <p:sp>
        <p:nvSpPr>
          <p:cNvPr id="473" name="Google Shape;473;p48"/>
          <p:cNvSpPr txBox="1"/>
          <p:nvPr>
            <p:ph idx="2" type="title"/>
          </p:nvPr>
        </p:nvSpPr>
        <p:spPr>
          <a:xfrm flipH="1">
            <a:off x="1038473" y="1108150"/>
            <a:ext cx="841200" cy="841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474" name="Google Shape;474;p48"/>
          <p:cNvSpPr txBox="1"/>
          <p:nvPr>
            <p:ph idx="1" type="subTitle"/>
          </p:nvPr>
        </p:nvSpPr>
        <p:spPr>
          <a:xfrm flipH="1">
            <a:off x="715984" y="3472775"/>
            <a:ext cx="28917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a:p>
            <a:pPr indent="0" lvl="0" marL="0" rtl="0" algn="l">
              <a:spcBef>
                <a:spcPts val="0"/>
              </a:spcBef>
              <a:spcAft>
                <a:spcPts val="0"/>
              </a:spcAft>
              <a:buNone/>
            </a:pPr>
            <a:r>
              <a:t/>
            </a:r>
            <a:endParaRPr/>
          </a:p>
        </p:txBody>
      </p:sp>
      <p:sp>
        <p:nvSpPr>
          <p:cNvPr id="475" name="Google Shape;475;p48"/>
          <p:cNvSpPr txBox="1"/>
          <p:nvPr>
            <p:ph type="title"/>
          </p:nvPr>
        </p:nvSpPr>
        <p:spPr>
          <a:xfrm flipH="1">
            <a:off x="715934" y="2251225"/>
            <a:ext cx="3671100" cy="10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 YOUR LIFE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9"/>
          <p:cNvPicPr preferRelativeResize="0"/>
          <p:nvPr/>
        </p:nvPicPr>
        <p:blipFill rotWithShape="1">
          <a:blip r:embed="rId3">
            <a:alphaModFix/>
          </a:blip>
          <a:srcRect b="0" l="0" r="0" t="8958"/>
          <a:stretch/>
        </p:blipFill>
        <p:spPr>
          <a:xfrm>
            <a:off x="1200025" y="0"/>
            <a:ext cx="6892324" cy="4482701"/>
          </a:xfrm>
          <a:prstGeom prst="rect">
            <a:avLst/>
          </a:prstGeom>
          <a:noFill/>
          <a:ln>
            <a:noFill/>
          </a:ln>
        </p:spPr>
      </p:pic>
      <p:grpSp>
        <p:nvGrpSpPr>
          <p:cNvPr id="481" name="Google Shape;481;p49"/>
          <p:cNvGrpSpPr/>
          <p:nvPr/>
        </p:nvGrpSpPr>
        <p:grpSpPr>
          <a:xfrm>
            <a:off x="-2652475" y="-4474373"/>
            <a:ext cx="14438841" cy="10207152"/>
            <a:chOff x="-2652475" y="-4474373"/>
            <a:chExt cx="14438841" cy="10207152"/>
          </a:xfrm>
        </p:grpSpPr>
        <p:sp>
          <p:nvSpPr>
            <p:cNvPr id="482" name="Google Shape;482;p49"/>
            <p:cNvSpPr/>
            <p:nvPr/>
          </p:nvSpPr>
          <p:spPr>
            <a:xfrm>
              <a:off x="-2652350" y="-1423675"/>
              <a:ext cx="14238690" cy="7156455"/>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rgbClr val="F0F0F2"/>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2452575" y="-1570100"/>
              <a:ext cx="14238941" cy="6695590"/>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2652475" y="-4474373"/>
              <a:ext cx="14238941" cy="9599921"/>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49"/>
          <p:cNvSpPr txBox="1"/>
          <p:nvPr>
            <p:ph type="title"/>
          </p:nvPr>
        </p:nvSpPr>
        <p:spPr>
          <a:xfrm>
            <a:off x="1051650" y="3212100"/>
            <a:ext cx="7040700" cy="14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486" name="Google Shape;486;p49"/>
          <p:cNvPicPr preferRelativeResize="0"/>
          <p:nvPr/>
        </p:nvPicPr>
        <p:blipFill>
          <a:blip r:embed="rId4">
            <a:alphaModFix/>
          </a:blip>
          <a:stretch>
            <a:fillRect/>
          </a:stretch>
        </p:blipFill>
        <p:spPr>
          <a:xfrm>
            <a:off x="7687863" y="2469300"/>
            <a:ext cx="741026" cy="742800"/>
          </a:xfrm>
          <a:prstGeom prst="rect">
            <a:avLst/>
          </a:prstGeom>
          <a:noFill/>
          <a:ln>
            <a:noFill/>
          </a:ln>
        </p:spPr>
      </p:pic>
      <p:pic>
        <p:nvPicPr>
          <p:cNvPr id="487" name="Google Shape;487;p49"/>
          <p:cNvPicPr preferRelativeResize="0"/>
          <p:nvPr/>
        </p:nvPicPr>
        <p:blipFill>
          <a:blip r:embed="rId5">
            <a:alphaModFix/>
          </a:blip>
          <a:stretch>
            <a:fillRect/>
          </a:stretch>
        </p:blipFill>
        <p:spPr>
          <a:xfrm rot="1122635">
            <a:off x="-900781" y="2373290"/>
            <a:ext cx="1026941" cy="15221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2290025" y="31033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493" name="Google Shape;493;p50"/>
          <p:cNvSpPr txBox="1"/>
          <p:nvPr>
            <p:ph idx="1" type="subTitle"/>
          </p:nvPr>
        </p:nvSpPr>
        <p:spPr>
          <a:xfrm>
            <a:off x="1458125" y="1508300"/>
            <a:ext cx="6227700" cy="14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a:p>
            <a:pPr indent="0" lvl="0" marL="0" rtl="0" algn="ctr">
              <a:spcBef>
                <a:spcPts val="0"/>
              </a:spcBef>
              <a:spcAft>
                <a:spcPts val="0"/>
              </a:spcAft>
              <a:buNone/>
            </a:pPr>
            <a:r>
              <a:t/>
            </a:r>
            <a:endParaRPr/>
          </a:p>
        </p:txBody>
      </p:sp>
      <p:sp>
        <p:nvSpPr>
          <p:cNvPr id="494" name="Google Shape;494;p50"/>
          <p:cNvSpPr/>
          <p:nvPr/>
        </p:nvSpPr>
        <p:spPr>
          <a:xfrm>
            <a:off x="-4344674" y="-213469"/>
            <a:ext cx="16963808" cy="8498337"/>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rgbClr val="F0F0F2"/>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4106664" y="-311150"/>
            <a:ext cx="16964106" cy="7951126"/>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flipH="1" rot="10800000">
            <a:off x="-937975" y="-1350723"/>
            <a:ext cx="14238941" cy="9599921"/>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50"/>
          <p:cNvPicPr preferRelativeResize="0"/>
          <p:nvPr/>
        </p:nvPicPr>
        <p:blipFill>
          <a:blip r:embed="rId3">
            <a:alphaModFix/>
          </a:blip>
          <a:stretch>
            <a:fillRect/>
          </a:stretch>
        </p:blipFill>
        <p:spPr>
          <a:xfrm>
            <a:off x="7566724" y="468750"/>
            <a:ext cx="928523" cy="905700"/>
          </a:xfrm>
          <a:prstGeom prst="rect">
            <a:avLst/>
          </a:prstGeom>
          <a:noFill/>
          <a:ln>
            <a:noFill/>
          </a:ln>
        </p:spPr>
      </p:pic>
      <p:pic>
        <p:nvPicPr>
          <p:cNvPr id="498" name="Google Shape;498;p50"/>
          <p:cNvPicPr preferRelativeResize="0"/>
          <p:nvPr/>
        </p:nvPicPr>
        <p:blipFill>
          <a:blip r:embed="rId4">
            <a:alphaModFix/>
          </a:blip>
          <a:stretch>
            <a:fillRect/>
          </a:stretch>
        </p:blipFill>
        <p:spPr>
          <a:xfrm rot="2297427">
            <a:off x="7011710" y="3143354"/>
            <a:ext cx="1274907" cy="1869571"/>
          </a:xfrm>
          <a:prstGeom prst="rect">
            <a:avLst/>
          </a:prstGeom>
          <a:noFill/>
          <a:ln>
            <a:noFill/>
          </a:ln>
        </p:spPr>
      </p:pic>
      <p:pic>
        <p:nvPicPr>
          <p:cNvPr id="499" name="Google Shape;499;p50"/>
          <p:cNvPicPr preferRelativeResize="0"/>
          <p:nvPr/>
        </p:nvPicPr>
        <p:blipFill>
          <a:blip r:embed="rId5">
            <a:alphaModFix/>
          </a:blip>
          <a:stretch>
            <a:fillRect/>
          </a:stretch>
        </p:blipFill>
        <p:spPr>
          <a:xfrm rot="1122635">
            <a:off x="785019" y="3847402"/>
            <a:ext cx="1026941" cy="15221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51"/>
          <p:cNvSpPr txBox="1"/>
          <p:nvPr>
            <p:ph type="title"/>
          </p:nvPr>
        </p:nvSpPr>
        <p:spPr>
          <a:xfrm>
            <a:off x="3203775" y="3498800"/>
            <a:ext cx="4844100" cy="126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pic>
        <p:nvPicPr>
          <p:cNvPr id="505" name="Google Shape;505;p51"/>
          <p:cNvPicPr preferRelativeResize="0"/>
          <p:nvPr/>
        </p:nvPicPr>
        <p:blipFill>
          <a:blip r:embed="rId4">
            <a:alphaModFix/>
          </a:blip>
          <a:stretch>
            <a:fillRect/>
          </a:stretch>
        </p:blipFill>
        <p:spPr>
          <a:xfrm>
            <a:off x="7168849" y="2251725"/>
            <a:ext cx="928523" cy="905700"/>
          </a:xfrm>
          <a:prstGeom prst="rect">
            <a:avLst/>
          </a:prstGeom>
          <a:noFill/>
          <a:ln>
            <a:noFill/>
          </a:ln>
        </p:spPr>
      </p:pic>
      <p:pic>
        <p:nvPicPr>
          <p:cNvPr id="506" name="Google Shape;506;p51"/>
          <p:cNvPicPr preferRelativeResize="0"/>
          <p:nvPr/>
        </p:nvPicPr>
        <p:blipFill>
          <a:blip r:embed="rId5">
            <a:alphaModFix/>
          </a:blip>
          <a:stretch>
            <a:fillRect/>
          </a:stretch>
        </p:blipFill>
        <p:spPr>
          <a:xfrm rot="1122635">
            <a:off x="765969" y="3095165"/>
            <a:ext cx="1026941" cy="15221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2"/>
          <p:cNvSpPr txBox="1"/>
          <p:nvPr>
            <p:ph type="title"/>
          </p:nvPr>
        </p:nvSpPr>
        <p:spPr>
          <a:xfrm>
            <a:off x="720000" y="792850"/>
            <a:ext cx="3621000" cy="23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512" name="Google Shape;512;p52"/>
          <p:cNvSpPr txBox="1"/>
          <p:nvPr>
            <p:ph idx="1" type="subTitle"/>
          </p:nvPr>
        </p:nvSpPr>
        <p:spPr>
          <a:xfrm>
            <a:off x="720000" y="3312950"/>
            <a:ext cx="2907600" cy="1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513" name="Google Shape;513;p52"/>
          <p:cNvPicPr preferRelativeResize="0"/>
          <p:nvPr/>
        </p:nvPicPr>
        <p:blipFill rotWithShape="1">
          <a:blip r:embed="rId3">
            <a:alphaModFix/>
          </a:blip>
          <a:srcRect b="3639" l="-6360" r="25330" t="-3640"/>
          <a:stretch/>
        </p:blipFill>
        <p:spPr>
          <a:xfrm>
            <a:off x="4661075" y="388250"/>
            <a:ext cx="4285251" cy="4033599"/>
          </a:xfrm>
          <a:prstGeom prst="rect">
            <a:avLst/>
          </a:prstGeom>
          <a:noFill/>
          <a:ln>
            <a:noFill/>
          </a:ln>
        </p:spPr>
      </p:pic>
      <p:grpSp>
        <p:nvGrpSpPr>
          <p:cNvPr id="514" name="Google Shape;514;p52"/>
          <p:cNvGrpSpPr/>
          <p:nvPr/>
        </p:nvGrpSpPr>
        <p:grpSpPr>
          <a:xfrm>
            <a:off x="4288804" y="-231411"/>
            <a:ext cx="4967696" cy="5606311"/>
            <a:chOff x="4288804" y="-231411"/>
            <a:chExt cx="4967696" cy="5606311"/>
          </a:xfrm>
        </p:grpSpPr>
        <p:sp>
          <p:nvSpPr>
            <p:cNvPr id="515" name="Google Shape;515;p52"/>
            <p:cNvSpPr/>
            <p:nvPr/>
          </p:nvSpPr>
          <p:spPr>
            <a:xfrm flipH="1" rot="5400000">
              <a:off x="4022624" y="199424"/>
              <a:ext cx="5606311" cy="4744641"/>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rot="5400000">
              <a:off x="4183133" y="92771"/>
              <a:ext cx="5179038" cy="496769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 name="Google Shape;517;p52"/>
          <p:cNvPicPr preferRelativeResize="0"/>
          <p:nvPr/>
        </p:nvPicPr>
        <p:blipFill>
          <a:blip r:embed="rId4">
            <a:alphaModFix/>
          </a:blip>
          <a:stretch>
            <a:fillRect/>
          </a:stretch>
        </p:blipFill>
        <p:spPr>
          <a:xfrm rot="1122635">
            <a:off x="4058531" y="3048740"/>
            <a:ext cx="1026941" cy="15221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idx="1" type="subTitle"/>
          </p:nvPr>
        </p:nvSpPr>
        <p:spPr>
          <a:xfrm>
            <a:off x="1284000" y="3034525"/>
            <a:ext cx="6576000" cy="4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523" name="Google Shape;523;p53"/>
          <p:cNvSpPr txBox="1"/>
          <p:nvPr>
            <p:ph type="title"/>
          </p:nvPr>
        </p:nvSpPr>
        <p:spPr>
          <a:xfrm>
            <a:off x="1284000" y="16757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grpSp>
        <p:nvGrpSpPr>
          <p:cNvPr id="524" name="Google Shape;524;p53"/>
          <p:cNvGrpSpPr/>
          <p:nvPr/>
        </p:nvGrpSpPr>
        <p:grpSpPr>
          <a:xfrm>
            <a:off x="-717221" y="-273381"/>
            <a:ext cx="9859142" cy="5648281"/>
            <a:chOff x="-717221" y="-273381"/>
            <a:chExt cx="9859142" cy="5648281"/>
          </a:xfrm>
        </p:grpSpPr>
        <p:sp>
          <p:nvSpPr>
            <p:cNvPr id="525" name="Google Shape;525;p53"/>
            <p:cNvSpPr/>
            <p:nvPr/>
          </p:nvSpPr>
          <p:spPr>
            <a:xfrm flipH="1" rot="5400000">
              <a:off x="-983401" y="199424"/>
              <a:ext cx="5606311" cy="4744641"/>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
            <p:cNvSpPr/>
            <p:nvPr/>
          </p:nvSpPr>
          <p:spPr>
            <a:xfrm rot="5400000">
              <a:off x="-822892" y="64546"/>
              <a:ext cx="5179038" cy="496769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p:nvPr/>
          </p:nvSpPr>
          <p:spPr>
            <a:xfrm flipH="1" rot="-5400000">
              <a:off x="3746941" y="157454"/>
              <a:ext cx="5606311" cy="4744641"/>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3"/>
            <p:cNvSpPr/>
            <p:nvPr/>
          </p:nvSpPr>
          <p:spPr>
            <a:xfrm flipH="1" rot="-5400000">
              <a:off x="4039121" y="56754"/>
              <a:ext cx="5237903" cy="496769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chemeClr val="accent1"/>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 name="Google Shape;529;p53"/>
          <p:cNvPicPr preferRelativeResize="0"/>
          <p:nvPr/>
        </p:nvPicPr>
        <p:blipFill>
          <a:blip r:embed="rId3">
            <a:alphaModFix/>
          </a:blip>
          <a:stretch>
            <a:fillRect/>
          </a:stretch>
        </p:blipFill>
        <p:spPr>
          <a:xfrm>
            <a:off x="681824" y="278900"/>
            <a:ext cx="928523" cy="905700"/>
          </a:xfrm>
          <a:prstGeom prst="rect">
            <a:avLst/>
          </a:prstGeom>
          <a:noFill/>
          <a:ln>
            <a:noFill/>
          </a:ln>
        </p:spPr>
      </p:pic>
      <p:pic>
        <p:nvPicPr>
          <p:cNvPr id="530" name="Google Shape;530;p53"/>
          <p:cNvPicPr preferRelativeResize="0"/>
          <p:nvPr/>
        </p:nvPicPr>
        <p:blipFill>
          <a:blip r:embed="rId4">
            <a:alphaModFix/>
          </a:blip>
          <a:stretch>
            <a:fillRect/>
          </a:stretch>
        </p:blipFill>
        <p:spPr>
          <a:xfrm rot="3438091">
            <a:off x="7377214" y="93677"/>
            <a:ext cx="1119723" cy="1641996"/>
          </a:xfrm>
          <a:prstGeom prst="rect">
            <a:avLst/>
          </a:prstGeom>
          <a:noFill/>
          <a:ln>
            <a:noFill/>
          </a:ln>
        </p:spPr>
      </p:pic>
      <p:pic>
        <p:nvPicPr>
          <p:cNvPr id="531" name="Google Shape;531;p53"/>
          <p:cNvPicPr preferRelativeResize="0"/>
          <p:nvPr/>
        </p:nvPicPr>
        <p:blipFill>
          <a:blip r:embed="rId5">
            <a:alphaModFix/>
          </a:blip>
          <a:stretch>
            <a:fillRect/>
          </a:stretch>
        </p:blipFill>
        <p:spPr>
          <a:xfrm rot="1122635">
            <a:off x="765969" y="3095165"/>
            <a:ext cx="1026941" cy="1522192"/>
          </a:xfrm>
          <a:prstGeom prst="rect">
            <a:avLst/>
          </a:prstGeom>
          <a:noFill/>
          <a:ln>
            <a:noFill/>
          </a:ln>
        </p:spPr>
      </p:pic>
      <p:pic>
        <p:nvPicPr>
          <p:cNvPr id="532" name="Google Shape;532;p53"/>
          <p:cNvPicPr preferRelativeResize="0"/>
          <p:nvPr/>
        </p:nvPicPr>
        <p:blipFill>
          <a:blip r:embed="rId3">
            <a:alphaModFix/>
          </a:blip>
          <a:stretch>
            <a:fillRect/>
          </a:stretch>
        </p:blipFill>
        <p:spPr>
          <a:xfrm>
            <a:off x="7190550" y="3955500"/>
            <a:ext cx="527462" cy="51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2F5"/>
        </a:solidFill>
      </p:bgPr>
    </p:bg>
    <p:spTree>
      <p:nvGrpSpPr>
        <p:cNvPr id="208" name="Shape 208"/>
        <p:cNvGrpSpPr/>
        <p:nvPr/>
      </p:nvGrpSpPr>
      <p:grpSpPr>
        <a:xfrm>
          <a:off x="0" y="0"/>
          <a:ext cx="0" cy="0"/>
          <a:chOff x="0" y="0"/>
          <a:chExt cx="0" cy="0"/>
        </a:xfrm>
      </p:grpSpPr>
      <p:sp>
        <p:nvSpPr>
          <p:cNvPr id="209" name="Google Shape;209;p36"/>
          <p:cNvSpPr/>
          <p:nvPr/>
        </p:nvSpPr>
        <p:spPr>
          <a:xfrm flipH="1">
            <a:off x="-644387" y="1501525"/>
            <a:ext cx="11012138" cy="433742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CONTENT OF THIS TEMPLATE</a:t>
            </a:r>
            <a:endParaRPr>
              <a:solidFill>
                <a:schemeClr val="lt2"/>
              </a:solidFill>
            </a:endParaRPr>
          </a:p>
        </p:txBody>
      </p:sp>
      <p:sp>
        <p:nvSpPr>
          <p:cNvPr id="211" name="Google Shape;211;p3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Here’s what you’ll find in this </a:t>
            </a:r>
            <a:r>
              <a:rPr b="1" lang="en" sz="1200">
                <a:solidFill>
                  <a:schemeClr val="dk1"/>
                </a:solidFill>
                <a:uFill>
                  <a:noFill/>
                </a:uFill>
                <a:hlinkClick r:id="rId3">
                  <a:extLst>
                    <a:ext uri="{A12FA001-AC4F-418D-AE19-62706E023703}">
                      <ahyp:hlinkClr val="tx"/>
                    </a:ext>
                  </a:extLst>
                </a:hlinkClick>
              </a:rPr>
              <a:t>Slidesgo</a:t>
            </a:r>
            <a:r>
              <a:rPr lang="en" sz="1200">
                <a:solidFill>
                  <a:schemeClr val="dk1"/>
                </a:solidFill>
              </a:rPr>
              <a:t> template: </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A slide structure based on a multi-purpose presentation, which you can easily adapt to your needs. For more info on how to edit the template, please visit </a:t>
            </a:r>
            <a:r>
              <a:rPr b="1" lang="en" sz="1200">
                <a:solidFill>
                  <a:schemeClr val="dk1"/>
                </a:solidFill>
                <a:uFill>
                  <a:noFill/>
                </a:uFill>
                <a:hlinkClick r:id="rId4">
                  <a:extLst>
                    <a:ext uri="{A12FA001-AC4F-418D-AE19-62706E023703}">
                      <ahyp:hlinkClr val="tx"/>
                    </a:ext>
                  </a:extLst>
                </a:hlinkClick>
              </a:rPr>
              <a:t>Slidesgo School</a:t>
            </a:r>
            <a:r>
              <a:rPr lang="en" sz="1200">
                <a:solidFill>
                  <a:schemeClr val="dk1"/>
                </a:solidFill>
              </a:rPr>
              <a:t> or read our </a:t>
            </a:r>
            <a:r>
              <a:rPr b="1" lang="en" sz="1200">
                <a:solidFill>
                  <a:schemeClr val="dk1"/>
                </a:solidFill>
                <a:uFill>
                  <a:noFill/>
                </a:uFill>
                <a:hlinkClick r:id="rId5">
                  <a:extLst>
                    <a:ext uri="{A12FA001-AC4F-418D-AE19-62706E023703}">
                      <ahyp:hlinkClr val="tx"/>
                    </a:ext>
                  </a:extLst>
                </a:hlinkClick>
              </a:rPr>
              <a:t>FAQs</a:t>
            </a:r>
            <a:r>
              <a:rPr lang="en" sz="1200">
                <a:solidFill>
                  <a:schemeClr val="dk1"/>
                </a:solidFill>
              </a:rPr>
              <a:t>.</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An assortment of graphic resources that are suitable for use in the presentation can be found in the </a:t>
            </a:r>
            <a:r>
              <a:rPr b="1" lang="en" sz="1200">
                <a:solidFill>
                  <a:schemeClr val="hlink"/>
                </a:solidFill>
                <a:uFill>
                  <a:noFill/>
                </a:uFill>
                <a:hlinkClick action="ppaction://hlinksldjump" r:id="rId6"/>
              </a:rPr>
              <a:t>alternative resources slide</a:t>
            </a:r>
            <a:r>
              <a:rPr lang="en" sz="1200">
                <a:solidFill>
                  <a:schemeClr val="dk1"/>
                </a:solidFill>
              </a:rPr>
              <a:t>.</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A </a:t>
            </a:r>
            <a:r>
              <a:rPr b="1" lang="en" sz="1200">
                <a:solidFill>
                  <a:schemeClr val="hlink"/>
                </a:solidFill>
                <a:uFill>
                  <a:noFill/>
                </a:uFill>
                <a:hlinkClick action="ppaction://hlinksldjump" r:id="rId7"/>
              </a:rPr>
              <a:t>thanks slide</a:t>
            </a:r>
            <a:r>
              <a:rPr lang="en" sz="1200">
                <a:solidFill>
                  <a:schemeClr val="dk1"/>
                </a:solidFill>
              </a:rPr>
              <a:t>, which you must keep so that proper credits for our design are given.</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A </a:t>
            </a:r>
            <a:r>
              <a:rPr b="1" lang="en" sz="1200">
                <a:solidFill>
                  <a:schemeClr val="hlink"/>
                </a:solidFill>
                <a:uFill>
                  <a:noFill/>
                </a:uFill>
                <a:hlinkClick action="ppaction://hlinksldjump" r:id="rId8"/>
              </a:rPr>
              <a:t>resources slide</a:t>
            </a:r>
            <a:r>
              <a:rPr lang="en" sz="1200">
                <a:solidFill>
                  <a:schemeClr val="dk1"/>
                </a:solidFill>
              </a:rPr>
              <a:t>, where you’ll find links to all the elements used in the template.</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b="1" lang="en" sz="1200">
                <a:solidFill>
                  <a:schemeClr val="hlink"/>
                </a:solidFill>
                <a:uFill>
                  <a:noFill/>
                </a:uFill>
                <a:hlinkClick action="ppaction://hlinksldjump" r:id="rId9"/>
              </a:rPr>
              <a:t>Instructions for use</a:t>
            </a:r>
            <a:r>
              <a:rPr lang="en" sz="1200">
                <a:solidFill>
                  <a:schemeClr val="dk1"/>
                </a:solidFill>
              </a:rPr>
              <a:t>.</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Final slides with:</a:t>
            </a:r>
            <a:endParaRPr sz="1200">
              <a:solidFill>
                <a:schemeClr val="dk1"/>
              </a:solidFill>
            </a:endParaRPr>
          </a:p>
          <a:p>
            <a:pPr indent="-304800" lvl="0" marL="914400" rtl="0" algn="l">
              <a:lnSpc>
                <a:spcPct val="100000"/>
              </a:lnSpc>
              <a:spcBef>
                <a:spcPts val="0"/>
              </a:spcBef>
              <a:spcAft>
                <a:spcPts val="0"/>
              </a:spcAft>
              <a:buClr>
                <a:schemeClr val="dk1"/>
              </a:buClr>
              <a:buSzPts val="1200"/>
              <a:buFont typeface="Anaheim"/>
              <a:buChar char="●"/>
            </a:pPr>
            <a:r>
              <a:rPr lang="en" sz="1200">
                <a:solidFill>
                  <a:schemeClr val="dk1"/>
                </a:solidFill>
              </a:rPr>
              <a:t>The</a:t>
            </a:r>
            <a:r>
              <a:rPr lang="en" sz="1200">
                <a:solidFill>
                  <a:schemeClr val="hlink"/>
                </a:solidFill>
                <a:uFill>
                  <a:noFill/>
                </a:uFill>
                <a:hlinkClick action="ppaction://hlinksldjump" r:id="rId10"/>
              </a:rPr>
              <a:t> </a:t>
            </a:r>
            <a:r>
              <a:rPr b="1" lang="en" sz="1200">
                <a:solidFill>
                  <a:schemeClr val="hlink"/>
                </a:solidFill>
                <a:uFill>
                  <a:noFill/>
                </a:uFill>
                <a:hlinkClick action="ppaction://hlinksldjump" r:id="rId11"/>
              </a:rPr>
              <a:t>fonts and colors</a:t>
            </a:r>
            <a:r>
              <a:rPr lang="en" sz="1200">
                <a:solidFill>
                  <a:schemeClr val="dk1"/>
                </a:solidFill>
              </a:rPr>
              <a:t> used in the template.</a:t>
            </a:r>
            <a:endParaRPr sz="1200">
              <a:solidFill>
                <a:schemeClr val="dk1"/>
              </a:solidFill>
            </a:endParaRPr>
          </a:p>
          <a:p>
            <a:pPr indent="-304800" lvl="0" marL="914400" rtl="0" algn="l">
              <a:lnSpc>
                <a:spcPct val="100000"/>
              </a:lnSpc>
              <a:spcBef>
                <a:spcPts val="0"/>
              </a:spcBef>
              <a:spcAft>
                <a:spcPts val="0"/>
              </a:spcAft>
              <a:buClr>
                <a:schemeClr val="dk1"/>
              </a:buClr>
              <a:buSzPts val="1200"/>
              <a:buFont typeface="Anaheim"/>
              <a:buChar char="●"/>
            </a:pPr>
            <a:r>
              <a:rPr lang="en" sz="1200">
                <a:solidFill>
                  <a:schemeClr val="dk1"/>
                </a:solidFill>
              </a:rPr>
              <a:t>A </a:t>
            </a:r>
            <a:r>
              <a:rPr b="1" lang="en" sz="1200">
                <a:solidFill>
                  <a:schemeClr val="dk1"/>
                </a:solidFill>
              </a:rPr>
              <a:t>selection of </a:t>
            </a:r>
            <a:r>
              <a:rPr b="1" lang="en" sz="1200">
                <a:solidFill>
                  <a:schemeClr val="hlink"/>
                </a:solidFill>
                <a:uFill>
                  <a:noFill/>
                </a:uFill>
                <a:hlinkClick action="ppaction://hlinksldjump" r:id="rId12"/>
              </a:rPr>
              <a:t>illustrations</a:t>
            </a:r>
            <a:r>
              <a:rPr b="1" lang="en" sz="1200">
                <a:solidFill>
                  <a:schemeClr val="dk1"/>
                </a:solidFill>
              </a:rPr>
              <a:t>.</a:t>
            </a:r>
            <a:r>
              <a:rPr lang="en" sz="1200">
                <a:solidFill>
                  <a:schemeClr val="dk1"/>
                </a:solidFill>
              </a:rPr>
              <a:t> You can also customize and animate them as you wish with the online editor. Visit</a:t>
            </a:r>
            <a:r>
              <a:rPr b="1" lang="en" sz="1200">
                <a:solidFill>
                  <a:schemeClr val="dk1"/>
                </a:solidFill>
              </a:rPr>
              <a:t> </a:t>
            </a:r>
            <a:r>
              <a:rPr b="1" lang="en" sz="1200">
                <a:solidFill>
                  <a:schemeClr val="dk1"/>
                </a:solidFill>
                <a:uFill>
                  <a:noFill/>
                </a:uFill>
                <a:hlinkClick r:id="rId13">
                  <a:extLst>
                    <a:ext uri="{A12FA001-AC4F-418D-AE19-62706E023703}">
                      <ahyp:hlinkClr val="tx"/>
                    </a:ext>
                  </a:extLst>
                </a:hlinkClick>
              </a:rPr>
              <a:t>Storyset</a:t>
            </a:r>
            <a:r>
              <a:rPr lang="en" sz="1200">
                <a:solidFill>
                  <a:schemeClr val="dk1"/>
                </a:solidFill>
              </a:rPr>
              <a:t> to find more. </a:t>
            </a:r>
            <a:endParaRPr sz="1200">
              <a:solidFill>
                <a:schemeClr val="dk1"/>
              </a:solidFill>
            </a:endParaRPr>
          </a:p>
          <a:p>
            <a:pPr indent="-304800" lvl="0" marL="914400" rtl="0" algn="l">
              <a:lnSpc>
                <a:spcPct val="100000"/>
              </a:lnSpc>
              <a:spcBef>
                <a:spcPts val="0"/>
              </a:spcBef>
              <a:spcAft>
                <a:spcPts val="0"/>
              </a:spcAft>
              <a:buClr>
                <a:schemeClr val="dk1"/>
              </a:buClr>
              <a:buSzPts val="1200"/>
              <a:buFont typeface="Anaheim"/>
              <a:buChar char="●"/>
            </a:pPr>
            <a:r>
              <a:rPr lang="en" sz="1200">
                <a:solidFill>
                  <a:schemeClr val="dk1"/>
                </a:solidFill>
              </a:rPr>
              <a:t>More</a:t>
            </a:r>
            <a:r>
              <a:rPr lang="en" sz="1200">
                <a:solidFill>
                  <a:schemeClr val="hlink"/>
                </a:solidFill>
                <a:uFill>
                  <a:noFill/>
                </a:uFill>
                <a:hlinkClick action="ppaction://hlinksldjump" r:id="rId14"/>
              </a:rPr>
              <a:t> </a:t>
            </a:r>
            <a:r>
              <a:rPr b="1" lang="en" sz="1200">
                <a:solidFill>
                  <a:schemeClr val="hlink"/>
                </a:solidFill>
                <a:uFill>
                  <a:noFill/>
                </a:uFill>
                <a:hlinkClick action="ppaction://hlinksldjump" r:id="rId15"/>
              </a:rPr>
              <a:t>infographic resources</a:t>
            </a:r>
            <a:r>
              <a:rPr lang="en" sz="1200">
                <a:solidFill>
                  <a:schemeClr val="dk1"/>
                </a:solidFill>
              </a:rPr>
              <a:t>, whose size and color can be edited. </a:t>
            </a:r>
            <a:endParaRPr sz="1200">
              <a:solidFill>
                <a:schemeClr val="dk1"/>
              </a:solidFill>
            </a:endParaRPr>
          </a:p>
          <a:p>
            <a:pPr indent="-304800" lvl="0" marL="914400" rtl="0" algn="l">
              <a:lnSpc>
                <a:spcPct val="100000"/>
              </a:lnSpc>
              <a:spcBef>
                <a:spcPts val="0"/>
              </a:spcBef>
              <a:spcAft>
                <a:spcPts val="0"/>
              </a:spcAft>
              <a:buClr>
                <a:schemeClr val="dk1"/>
              </a:buClr>
              <a:buSzPts val="1200"/>
              <a:buFont typeface="Anaheim"/>
              <a:buChar char="●"/>
            </a:pPr>
            <a:r>
              <a:rPr lang="en" sz="1200">
                <a:solidFill>
                  <a:schemeClr val="dk1"/>
                </a:solidFill>
              </a:rPr>
              <a:t>Sets of </a:t>
            </a:r>
            <a:r>
              <a:rPr b="1" lang="en" sz="1200">
                <a:solidFill>
                  <a:schemeClr val="hlink"/>
                </a:solidFill>
                <a:uFill>
                  <a:noFill/>
                </a:uFill>
                <a:hlinkClick action="ppaction://hlinksldjump" r:id="rId16"/>
              </a:rPr>
              <a:t>customizable icons</a:t>
            </a:r>
            <a:r>
              <a:rPr lang="en" sz="1200">
                <a:solidFill>
                  <a:schemeClr val="dk1"/>
                </a:solidFill>
              </a:rPr>
              <a:t> of the following themes: general, business, avatar, creative process, education, help &amp; support, medical, nature, performing arts, SEO &amp; marketing, and teamwork.</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You can delete this slide when you’re done editing the presentation.</a:t>
            </a:r>
            <a:endParaRPr sz="1200">
              <a:solidFill>
                <a:schemeClr val="dk1"/>
              </a:solidFill>
            </a:endParaRPr>
          </a:p>
        </p:txBody>
      </p:sp>
      <p:pic>
        <p:nvPicPr>
          <p:cNvPr id="212" name="Google Shape;212;p36"/>
          <p:cNvPicPr preferRelativeResize="0"/>
          <p:nvPr/>
        </p:nvPicPr>
        <p:blipFill>
          <a:blip r:embed="rId17">
            <a:alphaModFix/>
          </a:blip>
          <a:stretch>
            <a:fillRect/>
          </a:stretch>
        </p:blipFill>
        <p:spPr>
          <a:xfrm>
            <a:off x="-302312" y="1246600"/>
            <a:ext cx="741026" cy="742800"/>
          </a:xfrm>
          <a:prstGeom prst="rect">
            <a:avLst/>
          </a:prstGeom>
          <a:noFill/>
          <a:ln>
            <a:noFill/>
          </a:ln>
        </p:spPr>
      </p:pic>
      <p:pic>
        <p:nvPicPr>
          <p:cNvPr id="213" name="Google Shape;213;p36"/>
          <p:cNvPicPr preferRelativeResize="0"/>
          <p:nvPr/>
        </p:nvPicPr>
        <p:blipFill>
          <a:blip r:embed="rId18">
            <a:alphaModFix/>
          </a:blip>
          <a:stretch>
            <a:fillRect/>
          </a:stretch>
        </p:blipFill>
        <p:spPr>
          <a:xfrm rot="1122644">
            <a:off x="7080558" y="4469750"/>
            <a:ext cx="793986" cy="1176900"/>
          </a:xfrm>
          <a:prstGeom prst="rect">
            <a:avLst/>
          </a:prstGeom>
          <a:noFill/>
          <a:ln>
            <a:noFill/>
          </a:ln>
        </p:spPr>
      </p:pic>
      <p:pic>
        <p:nvPicPr>
          <p:cNvPr id="214" name="Google Shape;214;p36"/>
          <p:cNvPicPr preferRelativeResize="0"/>
          <p:nvPr/>
        </p:nvPicPr>
        <p:blipFill>
          <a:blip r:embed="rId19">
            <a:alphaModFix/>
          </a:blip>
          <a:stretch>
            <a:fillRect/>
          </a:stretch>
        </p:blipFill>
        <p:spPr>
          <a:xfrm flipH="1" rot="-5774892">
            <a:off x="7628474" y="48470"/>
            <a:ext cx="997350" cy="14625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4"/>
          <p:cNvSpPr/>
          <p:nvPr/>
        </p:nvSpPr>
        <p:spPr>
          <a:xfrm>
            <a:off x="-1464700" y="0"/>
            <a:ext cx="12140395" cy="726083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p:nvPr/>
        </p:nvSpPr>
        <p:spPr>
          <a:xfrm>
            <a:off x="-779800" y="0"/>
            <a:ext cx="10166122" cy="6274410"/>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4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txBox="1"/>
          <p:nvPr>
            <p:ph type="title"/>
          </p:nvPr>
        </p:nvSpPr>
        <p:spPr>
          <a:xfrm>
            <a:off x="1284000" y="540000"/>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40" name="Google Shape;540;p54"/>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41" name="Google Shape;541;p54"/>
          <p:cNvSpPr txBox="1"/>
          <p:nvPr>
            <p:ph idx="2" type="title"/>
          </p:nvPr>
        </p:nvSpPr>
        <p:spPr>
          <a:xfrm>
            <a:off x="1284000" y="1996144"/>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542" name="Google Shape;542;p54"/>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he Sun’s mass compared to Earth’s</a:t>
            </a:r>
            <a:endParaRPr/>
          </a:p>
        </p:txBody>
      </p:sp>
      <p:sp>
        <p:nvSpPr>
          <p:cNvPr id="543" name="Google Shape;543;p54"/>
          <p:cNvSpPr txBox="1"/>
          <p:nvPr>
            <p:ph idx="4" type="title"/>
          </p:nvPr>
        </p:nvSpPr>
        <p:spPr>
          <a:xfrm>
            <a:off x="1284000" y="34522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44" name="Google Shape;544;p54"/>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pic>
        <p:nvPicPr>
          <p:cNvPr id="545" name="Google Shape;545;p54"/>
          <p:cNvPicPr preferRelativeResize="0"/>
          <p:nvPr/>
        </p:nvPicPr>
        <p:blipFill>
          <a:blip r:embed="rId3">
            <a:alphaModFix/>
          </a:blip>
          <a:stretch>
            <a:fillRect/>
          </a:stretch>
        </p:blipFill>
        <p:spPr>
          <a:xfrm>
            <a:off x="7426712" y="593725"/>
            <a:ext cx="928523" cy="905700"/>
          </a:xfrm>
          <a:prstGeom prst="rect">
            <a:avLst/>
          </a:prstGeom>
          <a:noFill/>
          <a:ln>
            <a:noFill/>
          </a:ln>
        </p:spPr>
      </p:pic>
      <p:pic>
        <p:nvPicPr>
          <p:cNvPr id="546" name="Google Shape;546;p54"/>
          <p:cNvPicPr preferRelativeResize="0"/>
          <p:nvPr/>
        </p:nvPicPr>
        <p:blipFill>
          <a:blip r:embed="rId4">
            <a:alphaModFix/>
          </a:blip>
          <a:stretch>
            <a:fillRect/>
          </a:stretch>
        </p:blipFill>
        <p:spPr>
          <a:xfrm flipH="1" rot="3666800">
            <a:off x="7498588" y="4013556"/>
            <a:ext cx="1133900" cy="1662788"/>
          </a:xfrm>
          <a:prstGeom prst="rect">
            <a:avLst/>
          </a:prstGeom>
          <a:noFill/>
          <a:ln>
            <a:noFill/>
          </a:ln>
        </p:spPr>
      </p:pic>
      <p:pic>
        <p:nvPicPr>
          <p:cNvPr id="547" name="Google Shape;547;p54"/>
          <p:cNvPicPr preferRelativeResize="0"/>
          <p:nvPr/>
        </p:nvPicPr>
        <p:blipFill>
          <a:blip r:embed="rId5">
            <a:alphaModFix/>
          </a:blip>
          <a:stretch>
            <a:fillRect/>
          </a:stretch>
        </p:blipFill>
        <p:spPr>
          <a:xfrm flipH="1" rot="-1535520">
            <a:off x="8041334" y="1932726"/>
            <a:ext cx="1123581" cy="16654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5"/>
          <p:cNvSpPr/>
          <p:nvPr/>
        </p:nvSpPr>
        <p:spPr>
          <a:xfrm>
            <a:off x="1165500" y="1591775"/>
            <a:ext cx="1371600" cy="1371600"/>
          </a:xfrm>
          <a:prstGeom prst="donut">
            <a:avLst>
              <a:gd fmla="val 16722" name="adj"/>
            </a:avLst>
          </a:prstGeom>
          <a:solidFill>
            <a:schemeClr val="accen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5"/>
          <p:cNvSpPr txBox="1"/>
          <p:nvPr>
            <p:ph idx="6"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a:t>
            </a:r>
            <a:r>
              <a:rPr lang="en"/>
              <a:t> USE SOME PERCENTAGES</a:t>
            </a:r>
            <a:endParaRPr/>
          </a:p>
        </p:txBody>
      </p:sp>
      <p:pic>
        <p:nvPicPr>
          <p:cNvPr id="554" name="Google Shape;554;p55"/>
          <p:cNvPicPr preferRelativeResize="0"/>
          <p:nvPr/>
        </p:nvPicPr>
        <p:blipFill>
          <a:blip r:embed="rId3">
            <a:alphaModFix/>
          </a:blip>
          <a:stretch>
            <a:fillRect/>
          </a:stretch>
        </p:blipFill>
        <p:spPr>
          <a:xfrm>
            <a:off x="1547601" y="1973750"/>
            <a:ext cx="607399" cy="607651"/>
          </a:xfrm>
          <a:prstGeom prst="rect">
            <a:avLst/>
          </a:prstGeom>
          <a:noFill/>
          <a:ln>
            <a:noFill/>
          </a:ln>
        </p:spPr>
      </p:pic>
      <p:sp>
        <p:nvSpPr>
          <p:cNvPr id="555" name="Google Shape;555;p55"/>
          <p:cNvSpPr/>
          <p:nvPr/>
        </p:nvSpPr>
        <p:spPr>
          <a:xfrm>
            <a:off x="1165785" y="1591775"/>
            <a:ext cx="1371000" cy="1371600"/>
          </a:xfrm>
          <a:prstGeom prst="blockArc">
            <a:avLst>
              <a:gd fmla="val 16242003" name="adj1"/>
              <a:gd fmla="val 58029" name="adj2"/>
              <a:gd fmla="val 17196" name="adj3"/>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3849300" y="1591775"/>
            <a:ext cx="1371600" cy="1371600"/>
          </a:xfrm>
          <a:prstGeom prst="donut">
            <a:avLst>
              <a:gd fmla="val 17633" name="adj"/>
            </a:avLst>
          </a:prstGeom>
          <a:solidFill>
            <a:schemeClr val="accen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55"/>
          <p:cNvPicPr preferRelativeResize="0"/>
          <p:nvPr/>
        </p:nvPicPr>
        <p:blipFill>
          <a:blip r:embed="rId3">
            <a:alphaModFix/>
          </a:blip>
          <a:stretch>
            <a:fillRect/>
          </a:stretch>
        </p:blipFill>
        <p:spPr>
          <a:xfrm>
            <a:off x="4231401" y="1973750"/>
            <a:ext cx="607399" cy="607651"/>
          </a:xfrm>
          <a:prstGeom prst="rect">
            <a:avLst/>
          </a:prstGeom>
          <a:noFill/>
          <a:ln>
            <a:noFill/>
          </a:ln>
        </p:spPr>
      </p:pic>
      <p:sp>
        <p:nvSpPr>
          <p:cNvPr id="558" name="Google Shape;558;p55"/>
          <p:cNvSpPr/>
          <p:nvPr/>
        </p:nvSpPr>
        <p:spPr>
          <a:xfrm>
            <a:off x="3849585" y="1591775"/>
            <a:ext cx="1371000" cy="1371600"/>
          </a:xfrm>
          <a:prstGeom prst="blockArc">
            <a:avLst>
              <a:gd fmla="val 16242003" name="adj1"/>
              <a:gd fmla="val 6838626" name="adj2"/>
              <a:gd fmla="val 17609" name="adj3"/>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6533100" y="1591775"/>
            <a:ext cx="1371600" cy="1371600"/>
          </a:xfrm>
          <a:prstGeom prst="donut">
            <a:avLst>
              <a:gd fmla="val 18812" name="adj"/>
            </a:avLst>
          </a:prstGeom>
          <a:solidFill>
            <a:schemeClr val="accen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55"/>
          <p:cNvPicPr preferRelativeResize="0"/>
          <p:nvPr/>
        </p:nvPicPr>
        <p:blipFill>
          <a:blip r:embed="rId3">
            <a:alphaModFix/>
          </a:blip>
          <a:stretch>
            <a:fillRect/>
          </a:stretch>
        </p:blipFill>
        <p:spPr>
          <a:xfrm>
            <a:off x="6915201" y="1973750"/>
            <a:ext cx="607399" cy="607651"/>
          </a:xfrm>
          <a:prstGeom prst="rect">
            <a:avLst/>
          </a:prstGeom>
          <a:noFill/>
          <a:ln>
            <a:noFill/>
          </a:ln>
        </p:spPr>
      </p:pic>
      <p:sp>
        <p:nvSpPr>
          <p:cNvPr id="561" name="Google Shape;561;p55"/>
          <p:cNvSpPr/>
          <p:nvPr/>
        </p:nvSpPr>
        <p:spPr>
          <a:xfrm>
            <a:off x="6533385" y="1591775"/>
            <a:ext cx="1371000" cy="1371600"/>
          </a:xfrm>
          <a:prstGeom prst="blockArc">
            <a:avLst>
              <a:gd fmla="val 16242003" name="adj1"/>
              <a:gd fmla="val 10916787" name="adj2"/>
              <a:gd fmla="val 18822" name="adj3"/>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txBox="1"/>
          <p:nvPr>
            <p:ph type="title"/>
          </p:nvPr>
        </p:nvSpPr>
        <p:spPr>
          <a:xfrm>
            <a:off x="720000" y="3507498"/>
            <a:ext cx="23364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63" name="Google Shape;563;p55"/>
          <p:cNvSpPr txBox="1"/>
          <p:nvPr>
            <p:ph idx="1" type="subTitle"/>
          </p:nvPr>
        </p:nvSpPr>
        <p:spPr>
          <a:xfrm>
            <a:off x="720000" y="3924252"/>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a:t>
            </a:r>
            <a:r>
              <a:rPr lang="en"/>
              <a:t>s the the smallest planet of them all</a:t>
            </a:r>
            <a:endParaRPr/>
          </a:p>
        </p:txBody>
      </p:sp>
      <p:sp>
        <p:nvSpPr>
          <p:cNvPr id="564" name="Google Shape;564;p55"/>
          <p:cNvSpPr txBox="1"/>
          <p:nvPr>
            <p:ph idx="2" type="title"/>
          </p:nvPr>
        </p:nvSpPr>
        <p:spPr>
          <a:xfrm>
            <a:off x="3403800" y="3507498"/>
            <a:ext cx="23364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65" name="Google Shape;565;p55"/>
          <p:cNvSpPr txBox="1"/>
          <p:nvPr>
            <p:ph idx="3" type="subTitle"/>
          </p:nvPr>
        </p:nvSpPr>
        <p:spPr>
          <a:xfrm>
            <a:off x="3403800" y="3924252"/>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66" name="Google Shape;566;p55"/>
          <p:cNvSpPr txBox="1"/>
          <p:nvPr>
            <p:ph idx="4" type="title"/>
          </p:nvPr>
        </p:nvSpPr>
        <p:spPr>
          <a:xfrm>
            <a:off x="6087600" y="3507498"/>
            <a:ext cx="23364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67" name="Google Shape;567;p55"/>
          <p:cNvSpPr txBox="1"/>
          <p:nvPr>
            <p:ph idx="5" type="subTitle"/>
          </p:nvPr>
        </p:nvSpPr>
        <p:spPr>
          <a:xfrm>
            <a:off x="6087600" y="3924252"/>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568" name="Google Shape;568;p55"/>
          <p:cNvSpPr txBox="1"/>
          <p:nvPr>
            <p:ph idx="7" type="title"/>
          </p:nvPr>
        </p:nvSpPr>
        <p:spPr>
          <a:xfrm>
            <a:off x="1279200" y="3104650"/>
            <a:ext cx="12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569" name="Google Shape;569;p55"/>
          <p:cNvSpPr txBox="1"/>
          <p:nvPr>
            <p:ph idx="8" type="title"/>
          </p:nvPr>
        </p:nvSpPr>
        <p:spPr>
          <a:xfrm>
            <a:off x="3963000" y="3104650"/>
            <a:ext cx="12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570" name="Google Shape;570;p55"/>
          <p:cNvSpPr txBox="1"/>
          <p:nvPr>
            <p:ph idx="9" type="title"/>
          </p:nvPr>
        </p:nvSpPr>
        <p:spPr>
          <a:xfrm>
            <a:off x="6646800" y="3104650"/>
            <a:ext cx="12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6"/>
          <p:cNvSpPr txBox="1"/>
          <p:nvPr>
            <p:ph type="title"/>
          </p:nvPr>
        </p:nvSpPr>
        <p:spPr>
          <a:xfrm>
            <a:off x="720000" y="1246075"/>
            <a:ext cx="2907600" cy="13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576" name="Google Shape;576;p56"/>
          <p:cNvSpPr txBox="1"/>
          <p:nvPr>
            <p:ph idx="1" type="subTitle"/>
          </p:nvPr>
        </p:nvSpPr>
        <p:spPr>
          <a:xfrm>
            <a:off x="720000" y="2584125"/>
            <a:ext cx="2907600" cy="1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577" name="Google Shape;577;p56"/>
          <p:cNvGrpSpPr/>
          <p:nvPr/>
        </p:nvGrpSpPr>
        <p:grpSpPr>
          <a:xfrm>
            <a:off x="4435950" y="1144912"/>
            <a:ext cx="3727967" cy="2620526"/>
            <a:chOff x="4121400" y="1261487"/>
            <a:chExt cx="3727967" cy="2620526"/>
          </a:xfrm>
        </p:grpSpPr>
        <p:sp>
          <p:nvSpPr>
            <p:cNvPr id="578" name="Google Shape;578;p56"/>
            <p:cNvSpPr/>
            <p:nvPr/>
          </p:nvSpPr>
          <p:spPr>
            <a:xfrm>
              <a:off x="5537084" y="3423866"/>
              <a:ext cx="972600" cy="458138"/>
            </a:xfrm>
            <a:custGeom>
              <a:rect b="b" l="l" r="r" t="t"/>
              <a:pathLst>
                <a:path extrusionOk="0" h="6902" w="14652">
                  <a:moveTo>
                    <a:pt x="1570" y="1"/>
                  </a:moveTo>
                  <a:lnTo>
                    <a:pt x="1258" y="1372"/>
                  </a:lnTo>
                  <a:lnTo>
                    <a:pt x="0" y="6902"/>
                  </a:lnTo>
                  <a:lnTo>
                    <a:pt x="14651" y="6902"/>
                  </a:lnTo>
                  <a:lnTo>
                    <a:pt x="13394" y="1372"/>
                  </a:lnTo>
                  <a:lnTo>
                    <a:pt x="13081" y="1"/>
                  </a:lnTo>
                  <a:close/>
                </a:path>
              </a:pathLst>
            </a:custGeom>
            <a:solidFill>
              <a:schemeClr val="accen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6"/>
            <p:cNvSpPr/>
            <p:nvPr/>
          </p:nvSpPr>
          <p:spPr>
            <a:xfrm>
              <a:off x="5623232" y="3428229"/>
              <a:ext cx="802256" cy="98211"/>
            </a:xfrm>
            <a:custGeom>
              <a:rect b="b" l="l" r="r" t="t"/>
              <a:pathLst>
                <a:path extrusionOk="0" h="1372" w="12137">
                  <a:moveTo>
                    <a:pt x="313" y="1"/>
                  </a:moveTo>
                  <a:lnTo>
                    <a:pt x="1" y="1372"/>
                  </a:lnTo>
                  <a:lnTo>
                    <a:pt x="12137" y="1372"/>
                  </a:lnTo>
                  <a:lnTo>
                    <a:pt x="11824" y="1"/>
                  </a:lnTo>
                  <a:close/>
                </a:path>
              </a:pathLst>
            </a:custGeom>
            <a:solidFill>
              <a:srgbClr val="4D4F53">
                <a:alpha val="26970"/>
              </a:srgbClr>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6"/>
            <p:cNvSpPr/>
            <p:nvPr/>
          </p:nvSpPr>
          <p:spPr>
            <a:xfrm>
              <a:off x="5268975" y="3751316"/>
              <a:ext cx="1508751" cy="130697"/>
            </a:xfrm>
            <a:custGeom>
              <a:rect b="b" l="l" r="r" t="t"/>
              <a:pathLst>
                <a:path extrusionOk="0" h="1969" w="22729">
                  <a:moveTo>
                    <a:pt x="10" y="0"/>
                  </a:moveTo>
                  <a:cubicBezTo>
                    <a:pt x="5" y="0"/>
                    <a:pt x="1" y="4"/>
                    <a:pt x="1" y="10"/>
                  </a:cubicBezTo>
                  <a:lnTo>
                    <a:pt x="1" y="1961"/>
                  </a:lnTo>
                  <a:cubicBezTo>
                    <a:pt x="1" y="1965"/>
                    <a:pt x="5" y="1969"/>
                    <a:pt x="10" y="1969"/>
                  </a:cubicBezTo>
                  <a:lnTo>
                    <a:pt x="22719" y="1969"/>
                  </a:lnTo>
                  <a:cubicBezTo>
                    <a:pt x="22725" y="1969"/>
                    <a:pt x="22729" y="1965"/>
                    <a:pt x="22729" y="1961"/>
                  </a:cubicBezTo>
                  <a:lnTo>
                    <a:pt x="22729" y="10"/>
                  </a:lnTo>
                  <a:cubicBezTo>
                    <a:pt x="22728" y="4"/>
                    <a:pt x="22725" y="0"/>
                    <a:pt x="22719" y="0"/>
                  </a:cubicBezTo>
                  <a:close/>
                </a:path>
              </a:pathLst>
            </a:custGeom>
            <a:solidFill>
              <a:srgbClr val="4D4F53">
                <a:alpha val="26970"/>
              </a:srgbClr>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a:off x="5268975" y="3751316"/>
              <a:ext cx="1508751" cy="102487"/>
            </a:xfrm>
            <a:custGeom>
              <a:rect b="b" l="l" r="r" t="t"/>
              <a:pathLst>
                <a:path extrusionOk="0" h="1544" w="22729">
                  <a:moveTo>
                    <a:pt x="10" y="0"/>
                  </a:moveTo>
                  <a:cubicBezTo>
                    <a:pt x="5" y="0"/>
                    <a:pt x="1" y="4"/>
                    <a:pt x="1" y="10"/>
                  </a:cubicBezTo>
                  <a:lnTo>
                    <a:pt x="1" y="1535"/>
                  </a:lnTo>
                  <a:cubicBezTo>
                    <a:pt x="1" y="1540"/>
                    <a:pt x="5" y="1543"/>
                    <a:pt x="10" y="1543"/>
                  </a:cubicBezTo>
                  <a:lnTo>
                    <a:pt x="22719" y="1543"/>
                  </a:lnTo>
                  <a:cubicBezTo>
                    <a:pt x="22725" y="1543"/>
                    <a:pt x="22729" y="1540"/>
                    <a:pt x="22729" y="1535"/>
                  </a:cubicBezTo>
                  <a:lnTo>
                    <a:pt x="22729" y="10"/>
                  </a:lnTo>
                  <a:cubicBezTo>
                    <a:pt x="22728" y="4"/>
                    <a:pt x="22725" y="0"/>
                    <a:pt x="22719" y="0"/>
                  </a:cubicBezTo>
                  <a:close/>
                </a:path>
              </a:pathLst>
            </a:cu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a:off x="4121400" y="1261487"/>
              <a:ext cx="3727967" cy="2192117"/>
            </a:xfrm>
            <a:custGeom>
              <a:rect b="b" l="l" r="r" t="t"/>
              <a:pathLst>
                <a:path extrusionOk="0" h="33025" w="56161">
                  <a:moveTo>
                    <a:pt x="1905" y="0"/>
                  </a:moveTo>
                  <a:cubicBezTo>
                    <a:pt x="854" y="0"/>
                    <a:pt x="1" y="854"/>
                    <a:pt x="1" y="1906"/>
                  </a:cubicBezTo>
                  <a:lnTo>
                    <a:pt x="1" y="31120"/>
                  </a:lnTo>
                  <a:cubicBezTo>
                    <a:pt x="1" y="32171"/>
                    <a:pt x="854" y="33025"/>
                    <a:pt x="1905" y="33025"/>
                  </a:cubicBezTo>
                  <a:lnTo>
                    <a:pt x="54255" y="33025"/>
                  </a:lnTo>
                  <a:cubicBezTo>
                    <a:pt x="55306" y="33025"/>
                    <a:pt x="56161" y="32171"/>
                    <a:pt x="56161" y="31120"/>
                  </a:cubicBezTo>
                  <a:lnTo>
                    <a:pt x="56161" y="1906"/>
                  </a:lnTo>
                  <a:cubicBezTo>
                    <a:pt x="56161" y="854"/>
                    <a:pt x="55306" y="0"/>
                    <a:pt x="54255" y="0"/>
                  </a:cubicBezTo>
                  <a:close/>
                </a:path>
              </a:pathLst>
            </a:custGeom>
            <a:solidFill>
              <a:schemeClr val="lt1"/>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6"/>
            <p:cNvSpPr/>
            <p:nvPr/>
          </p:nvSpPr>
          <p:spPr>
            <a:xfrm>
              <a:off x="4185922" y="1349838"/>
              <a:ext cx="3598858" cy="1751038"/>
            </a:xfrm>
            <a:custGeom>
              <a:rect b="b" l="l" r="r" t="t"/>
              <a:pathLst>
                <a:path extrusionOk="0" h="26380" w="54216">
                  <a:moveTo>
                    <a:pt x="14" y="0"/>
                  </a:moveTo>
                  <a:cubicBezTo>
                    <a:pt x="7" y="0"/>
                    <a:pt x="1" y="7"/>
                    <a:pt x="1" y="15"/>
                  </a:cubicBezTo>
                  <a:lnTo>
                    <a:pt x="1" y="26366"/>
                  </a:lnTo>
                  <a:cubicBezTo>
                    <a:pt x="1" y="26373"/>
                    <a:pt x="7" y="26379"/>
                    <a:pt x="14" y="26379"/>
                  </a:cubicBezTo>
                  <a:lnTo>
                    <a:pt x="54202" y="26379"/>
                  </a:lnTo>
                  <a:cubicBezTo>
                    <a:pt x="54209" y="26379"/>
                    <a:pt x="54216" y="26373"/>
                    <a:pt x="54216" y="26366"/>
                  </a:cubicBezTo>
                  <a:lnTo>
                    <a:pt x="54216" y="15"/>
                  </a:lnTo>
                  <a:cubicBezTo>
                    <a:pt x="54216" y="7"/>
                    <a:pt x="54209" y="0"/>
                    <a:pt x="54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4" name="Google Shape;584;p56"/>
          <p:cNvPicPr preferRelativeResize="0"/>
          <p:nvPr/>
        </p:nvPicPr>
        <p:blipFill rotWithShape="1">
          <a:blip r:embed="rId3">
            <a:alphaModFix/>
          </a:blip>
          <a:srcRect b="15349" l="0" r="0" t="15349"/>
          <a:stretch/>
        </p:blipFill>
        <p:spPr>
          <a:xfrm>
            <a:off x="4502375" y="1230635"/>
            <a:ext cx="3590825" cy="1777651"/>
          </a:xfrm>
          <a:prstGeom prst="rect">
            <a:avLst/>
          </a:prstGeom>
          <a:noFill/>
          <a:ln>
            <a:noFill/>
          </a:ln>
        </p:spPr>
      </p:pic>
      <p:pic>
        <p:nvPicPr>
          <p:cNvPr id="585" name="Google Shape;585;p56"/>
          <p:cNvPicPr preferRelativeResize="0"/>
          <p:nvPr/>
        </p:nvPicPr>
        <p:blipFill>
          <a:blip r:embed="rId4">
            <a:alphaModFix/>
          </a:blip>
          <a:stretch>
            <a:fillRect/>
          </a:stretch>
        </p:blipFill>
        <p:spPr>
          <a:xfrm rot="5927974">
            <a:off x="2532537" y="3794964"/>
            <a:ext cx="877598" cy="1286944"/>
          </a:xfrm>
          <a:prstGeom prst="rect">
            <a:avLst/>
          </a:prstGeom>
          <a:noFill/>
          <a:ln>
            <a:noFill/>
          </a:ln>
        </p:spPr>
      </p:pic>
      <p:pic>
        <p:nvPicPr>
          <p:cNvPr id="586" name="Google Shape;586;p56"/>
          <p:cNvPicPr preferRelativeResize="0"/>
          <p:nvPr/>
        </p:nvPicPr>
        <p:blipFill>
          <a:blip r:embed="rId5">
            <a:alphaModFix/>
          </a:blip>
          <a:stretch>
            <a:fillRect/>
          </a:stretch>
        </p:blipFill>
        <p:spPr>
          <a:xfrm>
            <a:off x="451375" y="496000"/>
            <a:ext cx="527462" cy="51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7"/>
          <p:cNvSpPr txBox="1"/>
          <p:nvPr>
            <p:ph type="title"/>
          </p:nvPr>
        </p:nvSpPr>
        <p:spPr>
          <a:xfrm>
            <a:off x="5521300" y="1735713"/>
            <a:ext cx="2907600" cy="846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TABLET</a:t>
            </a:r>
            <a:endParaRPr/>
          </a:p>
        </p:txBody>
      </p:sp>
      <p:sp>
        <p:nvSpPr>
          <p:cNvPr id="592" name="Google Shape;592;p57"/>
          <p:cNvSpPr txBox="1"/>
          <p:nvPr>
            <p:ph idx="1" type="subTitle"/>
          </p:nvPr>
        </p:nvSpPr>
        <p:spPr>
          <a:xfrm>
            <a:off x="5521300" y="2584838"/>
            <a:ext cx="2907600" cy="103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593" name="Google Shape;593;p57"/>
          <p:cNvSpPr/>
          <p:nvPr/>
        </p:nvSpPr>
        <p:spPr>
          <a:xfrm>
            <a:off x="1786719" y="885200"/>
            <a:ext cx="2272500" cy="3378600"/>
          </a:xfrm>
          <a:prstGeom prst="roundRect">
            <a:avLst>
              <a:gd fmla="val 8893" name="adj"/>
            </a:avLst>
          </a:pr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57"/>
          <p:cNvPicPr preferRelativeResize="0"/>
          <p:nvPr/>
        </p:nvPicPr>
        <p:blipFill rotWithShape="1">
          <a:blip r:embed="rId3">
            <a:alphaModFix/>
          </a:blip>
          <a:srcRect b="0" l="17240" r="28984" t="0"/>
          <a:stretch/>
        </p:blipFill>
        <p:spPr>
          <a:xfrm>
            <a:off x="1882325" y="1093550"/>
            <a:ext cx="2093100" cy="2780700"/>
          </a:xfrm>
          <a:prstGeom prst="roundRect">
            <a:avLst>
              <a:gd fmla="val 780" name="adj"/>
            </a:avLst>
          </a:prstGeom>
          <a:noFill/>
          <a:ln>
            <a:noFill/>
          </a:ln>
        </p:spPr>
      </p:pic>
      <p:sp>
        <p:nvSpPr>
          <p:cNvPr id="595" name="Google Shape;595;p57"/>
          <p:cNvSpPr/>
          <p:nvPr/>
        </p:nvSpPr>
        <p:spPr>
          <a:xfrm>
            <a:off x="2815460" y="3918061"/>
            <a:ext cx="226772" cy="226772"/>
          </a:xfrm>
          <a:custGeom>
            <a:rect b="b" l="l" r="r" t="t"/>
            <a:pathLst>
              <a:path extrusionOk="0" h="1246" w="1246">
                <a:moveTo>
                  <a:pt x="623" y="1"/>
                </a:moveTo>
                <a:cubicBezTo>
                  <a:pt x="280" y="1"/>
                  <a:pt x="1" y="279"/>
                  <a:pt x="1" y="623"/>
                </a:cubicBezTo>
                <a:cubicBezTo>
                  <a:pt x="1" y="967"/>
                  <a:pt x="280" y="1245"/>
                  <a:pt x="623" y="1245"/>
                </a:cubicBezTo>
                <a:cubicBezTo>
                  <a:pt x="967" y="1245"/>
                  <a:pt x="1246" y="967"/>
                  <a:pt x="1246" y="623"/>
                </a:cubicBezTo>
                <a:cubicBezTo>
                  <a:pt x="1246" y="279"/>
                  <a:pt x="967" y="1"/>
                  <a:pt x="623" y="1"/>
                </a:cubicBezTo>
                <a:close/>
              </a:path>
            </a:pathLst>
          </a:custGeom>
          <a:solidFill>
            <a:srgbClr val="EDEDED"/>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7"/>
          <p:cNvSpPr/>
          <p:nvPr/>
        </p:nvSpPr>
        <p:spPr>
          <a:xfrm>
            <a:off x="1792782" y="879700"/>
            <a:ext cx="2272270" cy="3378648"/>
          </a:xfrm>
          <a:custGeom>
            <a:rect b="b" l="l" r="r" t="t"/>
            <a:pathLst>
              <a:path extrusionOk="0" h="18564" w="12485">
                <a:moveTo>
                  <a:pt x="1040" y="0"/>
                </a:moveTo>
                <a:cubicBezTo>
                  <a:pt x="466" y="0"/>
                  <a:pt x="0" y="466"/>
                  <a:pt x="0" y="1041"/>
                </a:cubicBezTo>
                <a:lnTo>
                  <a:pt x="0" y="3673"/>
                </a:lnTo>
                <a:lnTo>
                  <a:pt x="10880" y="18563"/>
                </a:lnTo>
                <a:lnTo>
                  <a:pt x="11445" y="18563"/>
                </a:lnTo>
                <a:cubicBezTo>
                  <a:pt x="12019" y="18563"/>
                  <a:pt x="12484" y="18098"/>
                  <a:pt x="12484" y="17523"/>
                </a:cubicBezTo>
                <a:lnTo>
                  <a:pt x="12484" y="14251"/>
                </a:lnTo>
                <a:lnTo>
                  <a:pt x="2072" y="0"/>
                </a:lnTo>
                <a:close/>
              </a:path>
            </a:pathLst>
          </a:custGeom>
          <a:solidFill>
            <a:srgbClr val="FFFFFF">
              <a:alpha val="1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57"/>
          <p:cNvPicPr preferRelativeResize="0"/>
          <p:nvPr/>
        </p:nvPicPr>
        <p:blipFill>
          <a:blip r:embed="rId4">
            <a:alphaModFix/>
          </a:blip>
          <a:stretch>
            <a:fillRect/>
          </a:stretch>
        </p:blipFill>
        <p:spPr>
          <a:xfrm>
            <a:off x="4596600" y="4088950"/>
            <a:ext cx="609001" cy="594024"/>
          </a:xfrm>
          <a:prstGeom prst="rect">
            <a:avLst/>
          </a:prstGeom>
          <a:noFill/>
          <a:ln>
            <a:noFill/>
          </a:ln>
        </p:spPr>
      </p:pic>
      <p:pic>
        <p:nvPicPr>
          <p:cNvPr id="598" name="Google Shape;598;p57"/>
          <p:cNvPicPr preferRelativeResize="0"/>
          <p:nvPr/>
        </p:nvPicPr>
        <p:blipFill>
          <a:blip r:embed="rId5">
            <a:alphaModFix/>
          </a:blip>
          <a:stretch>
            <a:fillRect/>
          </a:stretch>
        </p:blipFill>
        <p:spPr>
          <a:xfrm rot="-9677365">
            <a:off x="7532631" y="39565"/>
            <a:ext cx="1026941" cy="15221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58"/>
          <p:cNvPicPr preferRelativeResize="0"/>
          <p:nvPr/>
        </p:nvPicPr>
        <p:blipFill rotWithShape="1">
          <a:blip r:embed="rId3">
            <a:alphaModFix/>
          </a:blip>
          <a:srcRect b="0" l="64122" r="0" t="0"/>
          <a:stretch/>
        </p:blipFill>
        <p:spPr>
          <a:xfrm>
            <a:off x="5711525" y="1358725"/>
            <a:ext cx="1193400" cy="2374500"/>
          </a:xfrm>
          <a:prstGeom prst="roundRect">
            <a:avLst>
              <a:gd fmla="val 5641" name="adj"/>
            </a:avLst>
          </a:prstGeom>
          <a:noFill/>
          <a:ln>
            <a:noFill/>
          </a:ln>
        </p:spPr>
      </p:pic>
      <p:sp>
        <p:nvSpPr>
          <p:cNvPr id="604" name="Google Shape;604;p58"/>
          <p:cNvSpPr txBox="1"/>
          <p:nvPr>
            <p:ph type="title"/>
          </p:nvPr>
        </p:nvSpPr>
        <p:spPr>
          <a:xfrm>
            <a:off x="720000" y="1246075"/>
            <a:ext cx="2907600" cy="13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a:t>
            </a:r>
            <a:endParaRPr/>
          </a:p>
        </p:txBody>
      </p:sp>
      <p:sp>
        <p:nvSpPr>
          <p:cNvPr id="605" name="Google Shape;605;p58"/>
          <p:cNvSpPr txBox="1"/>
          <p:nvPr>
            <p:ph idx="1" type="subTitle"/>
          </p:nvPr>
        </p:nvSpPr>
        <p:spPr>
          <a:xfrm>
            <a:off x="720000" y="2584125"/>
            <a:ext cx="2907600" cy="1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606" name="Google Shape;606;p58"/>
          <p:cNvGrpSpPr/>
          <p:nvPr/>
        </p:nvGrpSpPr>
        <p:grpSpPr>
          <a:xfrm>
            <a:off x="5594254" y="1262669"/>
            <a:ext cx="1418508" cy="2552914"/>
            <a:chOff x="715104" y="1826219"/>
            <a:chExt cx="1418508" cy="2552914"/>
          </a:xfrm>
        </p:grpSpPr>
        <p:sp>
          <p:nvSpPr>
            <p:cNvPr id="607" name="Google Shape;607;p58"/>
            <p:cNvSpPr/>
            <p:nvPr/>
          </p:nvSpPr>
          <p:spPr>
            <a:xfrm>
              <a:off x="715104" y="1826219"/>
              <a:ext cx="1418508" cy="2552914"/>
            </a:xfrm>
            <a:custGeom>
              <a:rect b="b" l="l" r="r" t="t"/>
              <a:pathLst>
                <a:path extrusionOk="0" h="14027" w="7794">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lt1"/>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8"/>
            <p:cNvSpPr/>
            <p:nvPr/>
          </p:nvSpPr>
          <p:spPr>
            <a:xfrm>
              <a:off x="715104" y="1826219"/>
              <a:ext cx="1418508" cy="2488850"/>
            </a:xfrm>
            <a:custGeom>
              <a:rect b="b" l="l" r="r" t="t"/>
              <a:pathLst>
                <a:path extrusionOk="0" h="13675" w="7794">
                  <a:moveTo>
                    <a:pt x="1184" y="0"/>
                  </a:moveTo>
                  <a:cubicBezTo>
                    <a:pt x="532" y="0"/>
                    <a:pt x="1" y="530"/>
                    <a:pt x="1" y="1183"/>
                  </a:cubicBezTo>
                  <a:lnTo>
                    <a:pt x="1" y="3478"/>
                  </a:lnTo>
                  <a:lnTo>
                    <a:pt x="7450" y="13674"/>
                  </a:lnTo>
                  <a:cubicBezTo>
                    <a:pt x="7662" y="13460"/>
                    <a:pt x="7793" y="13167"/>
                    <a:pt x="7793" y="12843"/>
                  </a:cubicBezTo>
                  <a:lnTo>
                    <a:pt x="7793" y="7864"/>
                  </a:lnTo>
                  <a:lnTo>
                    <a:pt x="2048" y="0"/>
                  </a:lnTo>
                  <a:close/>
                </a:path>
              </a:pathLst>
            </a:custGeom>
            <a:solidFill>
              <a:srgbClr val="FFFFFF">
                <a:alpha val="1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9" name="Google Shape;609;p58"/>
          <p:cNvPicPr preferRelativeResize="0"/>
          <p:nvPr/>
        </p:nvPicPr>
        <p:blipFill>
          <a:blip r:embed="rId4">
            <a:alphaModFix/>
          </a:blip>
          <a:stretch>
            <a:fillRect/>
          </a:stretch>
        </p:blipFill>
        <p:spPr>
          <a:xfrm rot="7910647">
            <a:off x="662062" y="335976"/>
            <a:ext cx="877598" cy="1286944"/>
          </a:xfrm>
          <a:prstGeom prst="rect">
            <a:avLst/>
          </a:prstGeom>
          <a:noFill/>
          <a:ln>
            <a:noFill/>
          </a:ln>
        </p:spPr>
      </p:pic>
      <p:pic>
        <p:nvPicPr>
          <p:cNvPr id="610" name="Google Shape;610;p58"/>
          <p:cNvPicPr preferRelativeResize="0"/>
          <p:nvPr/>
        </p:nvPicPr>
        <p:blipFill>
          <a:blip r:embed="rId5">
            <a:alphaModFix/>
          </a:blip>
          <a:stretch>
            <a:fillRect/>
          </a:stretch>
        </p:blipFill>
        <p:spPr>
          <a:xfrm>
            <a:off x="1039000" y="548425"/>
            <a:ext cx="527462" cy="51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9"/>
          <p:cNvSpPr txBox="1"/>
          <p:nvPr>
            <p:ph idx="3" type="subTitle"/>
          </p:nvPr>
        </p:nvSpPr>
        <p:spPr>
          <a:xfrm>
            <a:off x="948600" y="3907750"/>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616" name="Google Shape;616;p59"/>
          <p:cNvSpPr txBox="1"/>
          <p:nvPr>
            <p:ph type="title"/>
          </p:nvPr>
        </p:nvSpPr>
        <p:spPr>
          <a:xfrm>
            <a:off x="720000" y="536671"/>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617" name="Google Shape;617;p59"/>
          <p:cNvSpPr txBox="1"/>
          <p:nvPr>
            <p:ph idx="1" type="subTitle"/>
          </p:nvPr>
        </p:nvSpPr>
        <p:spPr>
          <a:xfrm>
            <a:off x="948600" y="3446125"/>
            <a:ext cx="2907600" cy="4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 Jimmy</a:t>
            </a:r>
            <a:endParaRPr/>
          </a:p>
        </p:txBody>
      </p:sp>
      <p:sp>
        <p:nvSpPr>
          <p:cNvPr id="618" name="Google Shape;618;p59"/>
          <p:cNvSpPr txBox="1"/>
          <p:nvPr>
            <p:ph idx="2" type="subTitle"/>
          </p:nvPr>
        </p:nvSpPr>
        <p:spPr>
          <a:xfrm>
            <a:off x="5287800" y="3446125"/>
            <a:ext cx="2907600" cy="4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619" name="Google Shape;619;p59"/>
          <p:cNvSpPr txBox="1"/>
          <p:nvPr>
            <p:ph idx="4" type="subTitle"/>
          </p:nvPr>
        </p:nvSpPr>
        <p:spPr>
          <a:xfrm>
            <a:off x="5287800" y="3907750"/>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620" name="Google Shape;620;p59"/>
          <p:cNvPicPr preferRelativeResize="0"/>
          <p:nvPr/>
        </p:nvPicPr>
        <p:blipFill rotWithShape="1">
          <a:blip r:embed="rId3">
            <a:alphaModFix/>
          </a:blip>
          <a:srcRect b="41954" l="6316" r="6316" t="0"/>
          <a:stretch/>
        </p:blipFill>
        <p:spPr>
          <a:xfrm>
            <a:off x="1492500" y="1655125"/>
            <a:ext cx="1819800" cy="1819800"/>
          </a:xfrm>
          <a:prstGeom prst="ellipse">
            <a:avLst/>
          </a:prstGeom>
          <a:noFill/>
          <a:ln>
            <a:noFill/>
          </a:ln>
          <a:effectLst>
            <a:outerShdw blurRad="57150" rotWithShape="0" algn="bl" dir="5100000" dist="19050">
              <a:schemeClr val="dk1">
                <a:alpha val="19000"/>
              </a:schemeClr>
            </a:outerShdw>
          </a:effectLst>
        </p:spPr>
      </p:pic>
      <p:pic>
        <p:nvPicPr>
          <p:cNvPr id="621" name="Google Shape;621;p59"/>
          <p:cNvPicPr preferRelativeResize="0"/>
          <p:nvPr/>
        </p:nvPicPr>
        <p:blipFill rotWithShape="1">
          <a:blip r:embed="rId4">
            <a:alphaModFix/>
          </a:blip>
          <a:srcRect b="38650" l="46894" r="10743" t="0"/>
          <a:stretch/>
        </p:blipFill>
        <p:spPr>
          <a:xfrm>
            <a:off x="5831700" y="1712725"/>
            <a:ext cx="1819800" cy="1762200"/>
          </a:xfrm>
          <a:prstGeom prst="ellipse">
            <a:avLst/>
          </a:prstGeom>
          <a:noFill/>
          <a:ln>
            <a:noFill/>
          </a:ln>
          <a:effectLst>
            <a:outerShdw blurRad="57150" rotWithShape="0" algn="bl" dir="5100000" dist="19050">
              <a:schemeClr val="dk1">
                <a:alpha val="19000"/>
              </a:schemeClr>
            </a:outerShdw>
          </a:effectLst>
        </p:spPr>
      </p:pic>
      <p:pic>
        <p:nvPicPr>
          <p:cNvPr id="622" name="Google Shape;622;p59"/>
          <p:cNvPicPr preferRelativeResize="0"/>
          <p:nvPr/>
        </p:nvPicPr>
        <p:blipFill>
          <a:blip r:embed="rId5">
            <a:alphaModFix/>
          </a:blip>
          <a:stretch>
            <a:fillRect/>
          </a:stretch>
        </p:blipFill>
        <p:spPr>
          <a:xfrm>
            <a:off x="7571050" y="958102"/>
            <a:ext cx="695853" cy="678740"/>
          </a:xfrm>
          <a:prstGeom prst="rect">
            <a:avLst/>
          </a:prstGeom>
          <a:noFill/>
          <a:ln>
            <a:noFill/>
          </a:ln>
        </p:spPr>
      </p:pic>
      <p:pic>
        <p:nvPicPr>
          <p:cNvPr id="623" name="Google Shape;623;p59"/>
          <p:cNvPicPr preferRelativeResize="0"/>
          <p:nvPr/>
        </p:nvPicPr>
        <p:blipFill>
          <a:blip r:embed="rId6">
            <a:alphaModFix/>
          </a:blip>
          <a:stretch>
            <a:fillRect/>
          </a:stretch>
        </p:blipFill>
        <p:spPr>
          <a:xfrm rot="1306246">
            <a:off x="7841377" y="844695"/>
            <a:ext cx="885202" cy="1298082"/>
          </a:xfrm>
          <a:prstGeom prst="rect">
            <a:avLst/>
          </a:prstGeom>
          <a:noFill/>
          <a:ln>
            <a:noFill/>
          </a:ln>
        </p:spPr>
      </p:pic>
      <p:pic>
        <p:nvPicPr>
          <p:cNvPr id="624" name="Google Shape;624;p59"/>
          <p:cNvPicPr preferRelativeResize="0"/>
          <p:nvPr/>
        </p:nvPicPr>
        <p:blipFill>
          <a:blip r:embed="rId7">
            <a:alphaModFix/>
          </a:blip>
          <a:stretch>
            <a:fillRect/>
          </a:stretch>
        </p:blipFill>
        <p:spPr>
          <a:xfrm flipH="1" rot="9960023">
            <a:off x="267268" y="476427"/>
            <a:ext cx="1026942" cy="15221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630" name="Google Shape;630;p60"/>
          <p:cNvGrpSpPr/>
          <p:nvPr/>
        </p:nvGrpSpPr>
        <p:grpSpPr>
          <a:xfrm>
            <a:off x="883271" y="1482283"/>
            <a:ext cx="4391539" cy="2887759"/>
            <a:chOff x="235800" y="830650"/>
            <a:chExt cx="6978450" cy="4588844"/>
          </a:xfrm>
        </p:grpSpPr>
        <p:sp>
          <p:nvSpPr>
            <p:cNvPr id="631" name="Google Shape;631;p6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a:effectLst>
              <a:outerShdw blurRad="57150" rotWithShape="0" algn="bl" dir="51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60"/>
          <p:cNvSpPr txBox="1"/>
          <p:nvPr>
            <p:ph idx="4294967295" type="title"/>
          </p:nvPr>
        </p:nvSpPr>
        <p:spPr>
          <a:xfrm>
            <a:off x="6442900" y="1907563"/>
            <a:ext cx="1986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rPr>
              <a:t>Mercury</a:t>
            </a:r>
            <a:endParaRPr sz="2500">
              <a:solidFill>
                <a:schemeClr val="dk2"/>
              </a:solidFill>
            </a:endParaRPr>
          </a:p>
        </p:txBody>
      </p:sp>
      <p:sp>
        <p:nvSpPr>
          <p:cNvPr id="638" name="Google Shape;638;p60"/>
          <p:cNvSpPr txBox="1"/>
          <p:nvPr>
            <p:ph idx="4294967295" type="subTitle"/>
          </p:nvPr>
        </p:nvSpPr>
        <p:spPr>
          <a:xfrm>
            <a:off x="6442900" y="2341688"/>
            <a:ext cx="1986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a:t>
            </a:r>
            <a:r>
              <a:rPr lang="en"/>
              <a:t> the closest planet to the Sun</a:t>
            </a:r>
            <a:endParaRPr/>
          </a:p>
        </p:txBody>
      </p:sp>
      <p:sp>
        <p:nvSpPr>
          <p:cNvPr id="639" name="Google Shape;639;p60"/>
          <p:cNvSpPr txBox="1"/>
          <p:nvPr>
            <p:ph idx="4294967295" type="title"/>
          </p:nvPr>
        </p:nvSpPr>
        <p:spPr>
          <a:xfrm>
            <a:off x="6442901" y="3035325"/>
            <a:ext cx="1986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rPr>
              <a:t>Venus</a:t>
            </a:r>
            <a:endParaRPr sz="2500">
              <a:solidFill>
                <a:schemeClr val="dk2"/>
              </a:solidFill>
            </a:endParaRPr>
          </a:p>
        </p:txBody>
      </p:sp>
      <p:sp>
        <p:nvSpPr>
          <p:cNvPr id="640" name="Google Shape;640;p60"/>
          <p:cNvSpPr txBox="1"/>
          <p:nvPr>
            <p:ph idx="4294967295" type="subTitle"/>
          </p:nvPr>
        </p:nvSpPr>
        <p:spPr>
          <a:xfrm>
            <a:off x="6442901" y="3469450"/>
            <a:ext cx="1986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is the second planet from the Sun</a:t>
            </a:r>
            <a:endParaRPr/>
          </a:p>
        </p:txBody>
      </p:sp>
      <p:sp>
        <p:nvSpPr>
          <p:cNvPr id="641" name="Google Shape;641;p60"/>
          <p:cNvSpPr/>
          <p:nvPr/>
        </p:nvSpPr>
        <p:spPr>
          <a:xfrm>
            <a:off x="6219525" y="2057350"/>
            <a:ext cx="201300" cy="202800"/>
          </a:xfrm>
          <a:prstGeom prst="cube">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0"/>
          <p:cNvSpPr/>
          <p:nvPr/>
        </p:nvSpPr>
        <p:spPr>
          <a:xfrm>
            <a:off x="6212550" y="3227675"/>
            <a:ext cx="201300" cy="201300"/>
          </a:xfrm>
          <a:prstGeom prst="ca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0"/>
          <p:cNvSpPr/>
          <p:nvPr/>
        </p:nvSpPr>
        <p:spPr>
          <a:xfrm>
            <a:off x="4379555" y="1982342"/>
            <a:ext cx="239400" cy="241200"/>
          </a:xfrm>
          <a:prstGeom prst="cube">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p:nvPr/>
        </p:nvSpPr>
        <p:spPr>
          <a:xfrm>
            <a:off x="3225920" y="3203599"/>
            <a:ext cx="239400" cy="239400"/>
          </a:xfrm>
          <a:prstGeom prst="ca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0"/>
          <p:cNvSpPr/>
          <p:nvPr/>
        </p:nvSpPr>
        <p:spPr>
          <a:xfrm>
            <a:off x="1491423" y="2343831"/>
            <a:ext cx="239400" cy="241200"/>
          </a:xfrm>
          <a:prstGeom prst="cube">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2481948" y="1539047"/>
            <a:ext cx="239400" cy="241200"/>
          </a:xfrm>
          <a:prstGeom prst="cube">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1915777" y="3238421"/>
            <a:ext cx="239400" cy="239400"/>
          </a:xfrm>
          <a:prstGeom prst="ca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1621287" y="1558852"/>
            <a:ext cx="2898068" cy="799701"/>
          </a:xfrm>
          <a:custGeom>
            <a:rect b="b" l="l" r="r" t="t"/>
            <a:pathLst>
              <a:path extrusionOk="0" h="26892" w="97455">
                <a:moveTo>
                  <a:pt x="0" y="26892"/>
                </a:moveTo>
                <a:lnTo>
                  <a:pt x="33098" y="0"/>
                </a:lnTo>
                <a:lnTo>
                  <a:pt x="97455" y="15170"/>
                </a:lnTo>
              </a:path>
            </a:pathLst>
          </a:custGeom>
          <a:noFill/>
          <a:ln cap="flat" cmpd="sng" w="9525">
            <a:solidFill>
              <a:schemeClr val="lt2"/>
            </a:solidFill>
            <a:prstDash val="dot"/>
            <a:round/>
            <a:headEnd len="med" w="med" type="none"/>
            <a:tailEnd len="med" w="med" type="none"/>
          </a:ln>
        </p:spPr>
      </p:sp>
      <p:sp>
        <p:nvSpPr>
          <p:cNvPr id="649" name="Google Shape;649;p60"/>
          <p:cNvSpPr/>
          <p:nvPr/>
        </p:nvSpPr>
        <p:spPr>
          <a:xfrm>
            <a:off x="3280845" y="2263718"/>
            <a:ext cx="239400" cy="239400"/>
          </a:xfrm>
          <a:prstGeom prst="ca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p:nvPr/>
        </p:nvSpPr>
        <p:spPr>
          <a:xfrm>
            <a:off x="2038206" y="2290214"/>
            <a:ext cx="1380682" cy="991091"/>
          </a:xfrm>
          <a:custGeom>
            <a:rect b="b" l="l" r="r" t="t"/>
            <a:pathLst>
              <a:path extrusionOk="0" h="33328" w="46429">
                <a:moveTo>
                  <a:pt x="0" y="33328"/>
                </a:moveTo>
                <a:lnTo>
                  <a:pt x="44821" y="31949"/>
                </a:lnTo>
                <a:lnTo>
                  <a:pt x="46429" y="0"/>
                </a:lnTo>
              </a:path>
            </a:pathLst>
          </a:custGeom>
          <a:noFill/>
          <a:ln cap="flat" cmpd="sng" w="9525">
            <a:solidFill>
              <a:schemeClr val="lt2"/>
            </a:solidFill>
            <a:prstDash val="dot"/>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1"/>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FINE</a:t>
            </a:r>
            <a:endParaRPr/>
          </a:p>
        </p:txBody>
      </p:sp>
      <p:sp>
        <p:nvSpPr>
          <p:cNvPr id="656" name="Google Shape;656;p61"/>
          <p:cNvSpPr/>
          <p:nvPr/>
        </p:nvSpPr>
        <p:spPr>
          <a:xfrm>
            <a:off x="986400" y="2155175"/>
            <a:ext cx="725700" cy="7260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1"/>
          <p:cNvSpPr txBox="1"/>
          <p:nvPr>
            <p:ph idx="4294967295" type="title"/>
          </p:nvPr>
        </p:nvSpPr>
        <p:spPr>
          <a:xfrm>
            <a:off x="909775" y="2231825"/>
            <a:ext cx="87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1980</a:t>
            </a:r>
            <a:endParaRPr sz="2000"/>
          </a:p>
        </p:txBody>
      </p:sp>
      <p:sp>
        <p:nvSpPr>
          <p:cNvPr id="658" name="Google Shape;658;p61"/>
          <p:cNvSpPr/>
          <p:nvPr/>
        </p:nvSpPr>
        <p:spPr>
          <a:xfrm>
            <a:off x="2585813" y="3069575"/>
            <a:ext cx="725700" cy="7260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txBox="1"/>
          <p:nvPr>
            <p:ph idx="4294967295" type="title"/>
          </p:nvPr>
        </p:nvSpPr>
        <p:spPr>
          <a:xfrm>
            <a:off x="2490013" y="3146225"/>
            <a:ext cx="87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2000</a:t>
            </a:r>
            <a:endParaRPr sz="2000"/>
          </a:p>
        </p:txBody>
      </p:sp>
      <p:sp>
        <p:nvSpPr>
          <p:cNvPr id="660" name="Google Shape;660;p61"/>
          <p:cNvSpPr/>
          <p:nvPr/>
        </p:nvSpPr>
        <p:spPr>
          <a:xfrm>
            <a:off x="4131013" y="2155175"/>
            <a:ext cx="725700" cy="7260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1"/>
          <p:cNvSpPr txBox="1"/>
          <p:nvPr>
            <p:ph idx="4294967295" type="title"/>
          </p:nvPr>
        </p:nvSpPr>
        <p:spPr>
          <a:xfrm>
            <a:off x="4070250" y="2231825"/>
            <a:ext cx="87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2005</a:t>
            </a:r>
            <a:endParaRPr sz="2000"/>
          </a:p>
        </p:txBody>
      </p:sp>
      <p:sp>
        <p:nvSpPr>
          <p:cNvPr id="662" name="Google Shape;662;p61"/>
          <p:cNvSpPr/>
          <p:nvPr/>
        </p:nvSpPr>
        <p:spPr>
          <a:xfrm>
            <a:off x="5719200" y="3069575"/>
            <a:ext cx="725700" cy="7260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1"/>
          <p:cNvSpPr txBox="1"/>
          <p:nvPr>
            <p:ph idx="4294967295" type="title"/>
          </p:nvPr>
        </p:nvSpPr>
        <p:spPr>
          <a:xfrm>
            <a:off x="5650488" y="3146225"/>
            <a:ext cx="87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2010</a:t>
            </a:r>
            <a:endParaRPr sz="2000"/>
          </a:p>
        </p:txBody>
      </p:sp>
      <p:sp>
        <p:nvSpPr>
          <p:cNvPr id="664" name="Google Shape;664;p61"/>
          <p:cNvSpPr/>
          <p:nvPr/>
        </p:nvSpPr>
        <p:spPr>
          <a:xfrm>
            <a:off x="7307375" y="2155175"/>
            <a:ext cx="725700" cy="7260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txBox="1"/>
          <p:nvPr>
            <p:ph idx="4294967295" type="title"/>
          </p:nvPr>
        </p:nvSpPr>
        <p:spPr>
          <a:xfrm>
            <a:off x="7230725" y="2231825"/>
            <a:ext cx="87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2015</a:t>
            </a:r>
            <a:endParaRPr sz="2000"/>
          </a:p>
        </p:txBody>
      </p:sp>
      <p:sp>
        <p:nvSpPr>
          <p:cNvPr id="666" name="Google Shape;666;p61"/>
          <p:cNvSpPr txBox="1"/>
          <p:nvPr/>
        </p:nvSpPr>
        <p:spPr>
          <a:xfrm>
            <a:off x="657025" y="3097650"/>
            <a:ext cx="1414200" cy="627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000">
                <a:solidFill>
                  <a:schemeClr val="dk2"/>
                </a:solidFill>
                <a:latin typeface="Viga"/>
                <a:ea typeface="Viga"/>
                <a:cs typeface="Viga"/>
                <a:sym typeface="Viga"/>
              </a:rPr>
              <a:t>Rapid p</a:t>
            </a:r>
            <a:r>
              <a:rPr lang="en" sz="2000">
                <a:solidFill>
                  <a:schemeClr val="dk2"/>
                </a:solidFill>
                <a:latin typeface="Viga"/>
                <a:ea typeface="Viga"/>
                <a:cs typeface="Viga"/>
                <a:sym typeface="Viga"/>
              </a:rPr>
              <a:t>rototype</a:t>
            </a:r>
            <a:endParaRPr sz="2000">
              <a:solidFill>
                <a:schemeClr val="dk2"/>
              </a:solidFill>
              <a:latin typeface="Viga"/>
              <a:ea typeface="Viga"/>
              <a:cs typeface="Viga"/>
              <a:sym typeface="Viga"/>
            </a:endParaRPr>
          </a:p>
        </p:txBody>
      </p:sp>
      <p:sp>
        <p:nvSpPr>
          <p:cNvPr id="667" name="Google Shape;667;p61"/>
          <p:cNvSpPr txBox="1"/>
          <p:nvPr/>
        </p:nvSpPr>
        <p:spPr>
          <a:xfrm>
            <a:off x="649375" y="3636775"/>
            <a:ext cx="142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Jupiter is the biggest planet </a:t>
            </a:r>
            <a:endParaRPr>
              <a:solidFill>
                <a:schemeClr val="dk1"/>
              </a:solidFill>
              <a:latin typeface="Open Sans"/>
              <a:ea typeface="Open Sans"/>
              <a:cs typeface="Open Sans"/>
              <a:sym typeface="Open Sans"/>
            </a:endParaRPr>
          </a:p>
        </p:txBody>
      </p:sp>
      <p:cxnSp>
        <p:nvCxnSpPr>
          <p:cNvPr id="668" name="Google Shape;668;p61"/>
          <p:cNvCxnSpPr/>
          <p:nvPr/>
        </p:nvCxnSpPr>
        <p:spPr>
          <a:xfrm>
            <a:off x="-750" y="2514650"/>
            <a:ext cx="905700" cy="0"/>
          </a:xfrm>
          <a:prstGeom prst="straightConnector1">
            <a:avLst/>
          </a:prstGeom>
          <a:noFill/>
          <a:ln cap="flat" cmpd="sng" w="9525">
            <a:solidFill>
              <a:schemeClr val="lt2"/>
            </a:solidFill>
            <a:prstDash val="dot"/>
            <a:round/>
            <a:headEnd len="med" w="med" type="none"/>
            <a:tailEnd len="med" w="med" type="stealth"/>
          </a:ln>
        </p:spPr>
      </p:cxnSp>
      <p:cxnSp>
        <p:nvCxnSpPr>
          <p:cNvPr id="669" name="Google Shape;669;p61"/>
          <p:cNvCxnSpPr>
            <a:stCxn id="657" idx="3"/>
            <a:endCxn id="659" idx="1"/>
          </p:cNvCxnSpPr>
          <p:nvPr/>
        </p:nvCxnSpPr>
        <p:spPr>
          <a:xfrm>
            <a:off x="1788775" y="2518175"/>
            <a:ext cx="701100" cy="914400"/>
          </a:xfrm>
          <a:prstGeom prst="straightConnector1">
            <a:avLst/>
          </a:prstGeom>
          <a:noFill/>
          <a:ln cap="flat" cmpd="sng" w="9525">
            <a:solidFill>
              <a:schemeClr val="lt2"/>
            </a:solidFill>
            <a:prstDash val="dot"/>
            <a:round/>
            <a:headEnd len="med" w="med" type="none"/>
            <a:tailEnd len="med" w="med" type="stealth"/>
          </a:ln>
        </p:spPr>
      </p:cxnSp>
      <p:cxnSp>
        <p:nvCxnSpPr>
          <p:cNvPr id="670" name="Google Shape;670;p61"/>
          <p:cNvCxnSpPr>
            <a:stCxn id="659" idx="3"/>
            <a:endCxn id="661" idx="1"/>
          </p:cNvCxnSpPr>
          <p:nvPr/>
        </p:nvCxnSpPr>
        <p:spPr>
          <a:xfrm flipH="1" rot="10800000">
            <a:off x="3369013" y="2518175"/>
            <a:ext cx="701100" cy="914400"/>
          </a:xfrm>
          <a:prstGeom prst="straightConnector1">
            <a:avLst/>
          </a:prstGeom>
          <a:noFill/>
          <a:ln cap="flat" cmpd="sng" w="9525">
            <a:solidFill>
              <a:schemeClr val="lt2"/>
            </a:solidFill>
            <a:prstDash val="dot"/>
            <a:round/>
            <a:headEnd len="med" w="med" type="none"/>
            <a:tailEnd len="med" w="med" type="stealth"/>
          </a:ln>
        </p:spPr>
      </p:cxnSp>
      <p:cxnSp>
        <p:nvCxnSpPr>
          <p:cNvPr id="671" name="Google Shape;671;p61"/>
          <p:cNvCxnSpPr>
            <a:stCxn id="661" idx="3"/>
            <a:endCxn id="663" idx="1"/>
          </p:cNvCxnSpPr>
          <p:nvPr/>
        </p:nvCxnSpPr>
        <p:spPr>
          <a:xfrm>
            <a:off x="4949250" y="2518175"/>
            <a:ext cx="701100" cy="914400"/>
          </a:xfrm>
          <a:prstGeom prst="straightConnector1">
            <a:avLst/>
          </a:prstGeom>
          <a:noFill/>
          <a:ln cap="flat" cmpd="sng" w="9525">
            <a:solidFill>
              <a:schemeClr val="lt2"/>
            </a:solidFill>
            <a:prstDash val="dot"/>
            <a:round/>
            <a:headEnd len="med" w="med" type="none"/>
            <a:tailEnd len="med" w="med" type="stealth"/>
          </a:ln>
        </p:spPr>
      </p:cxnSp>
      <p:cxnSp>
        <p:nvCxnSpPr>
          <p:cNvPr id="672" name="Google Shape;672;p61"/>
          <p:cNvCxnSpPr>
            <a:stCxn id="663" idx="3"/>
            <a:endCxn id="665" idx="1"/>
          </p:cNvCxnSpPr>
          <p:nvPr/>
        </p:nvCxnSpPr>
        <p:spPr>
          <a:xfrm flipH="1" rot="10800000">
            <a:off x="6529488" y="2518175"/>
            <a:ext cx="701100" cy="914400"/>
          </a:xfrm>
          <a:prstGeom prst="straightConnector1">
            <a:avLst/>
          </a:prstGeom>
          <a:noFill/>
          <a:ln cap="flat" cmpd="sng" w="9525">
            <a:solidFill>
              <a:schemeClr val="lt2"/>
            </a:solidFill>
            <a:prstDash val="dot"/>
            <a:round/>
            <a:headEnd len="med" w="med" type="none"/>
            <a:tailEnd len="med" w="med" type="stealth"/>
          </a:ln>
        </p:spPr>
      </p:cxnSp>
      <p:sp>
        <p:nvSpPr>
          <p:cNvPr id="673" name="Google Shape;673;p61"/>
          <p:cNvSpPr txBox="1"/>
          <p:nvPr/>
        </p:nvSpPr>
        <p:spPr>
          <a:xfrm>
            <a:off x="3832031" y="3097650"/>
            <a:ext cx="1414200" cy="627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000">
                <a:solidFill>
                  <a:schemeClr val="dk2"/>
                </a:solidFill>
                <a:latin typeface="Viga"/>
                <a:ea typeface="Viga"/>
                <a:cs typeface="Viga"/>
                <a:sym typeface="Viga"/>
              </a:rPr>
              <a:t>Improve q</a:t>
            </a:r>
            <a:r>
              <a:rPr lang="en" sz="2000">
                <a:solidFill>
                  <a:schemeClr val="dk2"/>
                </a:solidFill>
                <a:latin typeface="Viga"/>
                <a:ea typeface="Viga"/>
                <a:cs typeface="Viga"/>
                <a:sym typeface="Viga"/>
              </a:rPr>
              <a:t>uality</a:t>
            </a:r>
            <a:endParaRPr sz="2000">
              <a:solidFill>
                <a:schemeClr val="dk2"/>
              </a:solidFill>
              <a:latin typeface="Viga"/>
              <a:ea typeface="Viga"/>
              <a:cs typeface="Viga"/>
              <a:sym typeface="Viga"/>
            </a:endParaRPr>
          </a:p>
        </p:txBody>
      </p:sp>
      <p:sp>
        <p:nvSpPr>
          <p:cNvPr id="674" name="Google Shape;674;p61"/>
          <p:cNvSpPr txBox="1"/>
          <p:nvPr/>
        </p:nvSpPr>
        <p:spPr>
          <a:xfrm>
            <a:off x="3824381" y="3636775"/>
            <a:ext cx="142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Venus has a nice name</a:t>
            </a:r>
            <a:endParaRPr>
              <a:solidFill>
                <a:schemeClr val="dk1"/>
              </a:solidFill>
              <a:latin typeface="Open Sans"/>
              <a:ea typeface="Open Sans"/>
              <a:cs typeface="Open Sans"/>
              <a:sym typeface="Open Sans"/>
            </a:endParaRPr>
          </a:p>
        </p:txBody>
      </p:sp>
      <p:sp>
        <p:nvSpPr>
          <p:cNvPr id="675" name="Google Shape;675;p61"/>
          <p:cNvSpPr txBox="1"/>
          <p:nvPr/>
        </p:nvSpPr>
        <p:spPr>
          <a:xfrm>
            <a:off x="2244528" y="1534975"/>
            <a:ext cx="1414200" cy="627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000">
                <a:solidFill>
                  <a:schemeClr val="dk2"/>
                </a:solidFill>
                <a:latin typeface="Viga"/>
                <a:ea typeface="Viga"/>
                <a:cs typeface="Viga"/>
                <a:sym typeface="Viga"/>
              </a:rPr>
              <a:t>Low quality</a:t>
            </a:r>
            <a:endParaRPr sz="2000">
              <a:solidFill>
                <a:schemeClr val="dk2"/>
              </a:solidFill>
              <a:latin typeface="Viga"/>
              <a:ea typeface="Viga"/>
              <a:cs typeface="Viga"/>
              <a:sym typeface="Viga"/>
            </a:endParaRPr>
          </a:p>
        </p:txBody>
      </p:sp>
      <p:sp>
        <p:nvSpPr>
          <p:cNvPr id="676" name="Google Shape;676;p61"/>
          <p:cNvSpPr txBox="1"/>
          <p:nvPr/>
        </p:nvSpPr>
        <p:spPr>
          <a:xfrm>
            <a:off x="2236878" y="2074100"/>
            <a:ext cx="142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Mercury is a small planet</a:t>
            </a:r>
            <a:endParaRPr>
              <a:solidFill>
                <a:schemeClr val="dk1"/>
              </a:solidFill>
              <a:latin typeface="Open Sans"/>
              <a:ea typeface="Open Sans"/>
              <a:cs typeface="Open Sans"/>
              <a:sym typeface="Open Sans"/>
            </a:endParaRPr>
          </a:p>
        </p:txBody>
      </p:sp>
      <p:sp>
        <p:nvSpPr>
          <p:cNvPr id="677" name="Google Shape;677;p61"/>
          <p:cNvSpPr txBox="1"/>
          <p:nvPr/>
        </p:nvSpPr>
        <p:spPr>
          <a:xfrm>
            <a:off x="5419525" y="1534975"/>
            <a:ext cx="1502700" cy="627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000">
                <a:solidFill>
                  <a:schemeClr val="dk2"/>
                </a:solidFill>
                <a:latin typeface="Viga"/>
                <a:ea typeface="Viga"/>
                <a:cs typeface="Viga"/>
                <a:sym typeface="Viga"/>
              </a:rPr>
              <a:t>MakerBot improves it</a:t>
            </a:r>
            <a:endParaRPr sz="2000">
              <a:solidFill>
                <a:schemeClr val="dk2"/>
              </a:solidFill>
              <a:latin typeface="Viga"/>
              <a:ea typeface="Viga"/>
              <a:cs typeface="Viga"/>
              <a:sym typeface="Viga"/>
            </a:endParaRPr>
          </a:p>
        </p:txBody>
      </p:sp>
      <p:sp>
        <p:nvSpPr>
          <p:cNvPr id="678" name="Google Shape;678;p61"/>
          <p:cNvSpPr txBox="1"/>
          <p:nvPr/>
        </p:nvSpPr>
        <p:spPr>
          <a:xfrm>
            <a:off x="5411884" y="2074100"/>
            <a:ext cx="142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Mars is a very cold place</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a:solidFill>
                <a:schemeClr val="dk1"/>
              </a:solidFill>
              <a:latin typeface="Open Sans"/>
              <a:ea typeface="Open Sans"/>
              <a:cs typeface="Open Sans"/>
              <a:sym typeface="Open Sans"/>
            </a:endParaRPr>
          </a:p>
        </p:txBody>
      </p:sp>
      <p:cxnSp>
        <p:nvCxnSpPr>
          <p:cNvPr id="679" name="Google Shape;679;p61"/>
          <p:cNvCxnSpPr>
            <a:stCxn id="665" idx="3"/>
          </p:cNvCxnSpPr>
          <p:nvPr/>
        </p:nvCxnSpPr>
        <p:spPr>
          <a:xfrm flipH="1" rot="10800000">
            <a:off x="8109725" y="2516975"/>
            <a:ext cx="673800" cy="1200"/>
          </a:xfrm>
          <a:prstGeom prst="straightConnector1">
            <a:avLst/>
          </a:prstGeom>
          <a:noFill/>
          <a:ln cap="flat" cmpd="sng" w="9525">
            <a:solidFill>
              <a:schemeClr val="lt2"/>
            </a:solidFill>
            <a:prstDash val="dot"/>
            <a:round/>
            <a:headEnd len="med" w="med" type="none"/>
            <a:tailEnd len="med" w="med" type="stealth"/>
          </a:ln>
        </p:spPr>
      </p:cxnSp>
      <p:sp>
        <p:nvSpPr>
          <p:cNvPr id="680" name="Google Shape;680;p61"/>
          <p:cNvSpPr txBox="1"/>
          <p:nvPr/>
        </p:nvSpPr>
        <p:spPr>
          <a:xfrm>
            <a:off x="7007038" y="3097650"/>
            <a:ext cx="1414200" cy="627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000">
                <a:solidFill>
                  <a:schemeClr val="dk2"/>
                </a:solidFill>
                <a:latin typeface="Viga"/>
                <a:ea typeface="Viga"/>
                <a:cs typeface="Viga"/>
                <a:sym typeface="Viga"/>
              </a:rPr>
              <a:t>Superior</a:t>
            </a:r>
            <a:r>
              <a:rPr lang="en" sz="2000">
                <a:solidFill>
                  <a:schemeClr val="dk2"/>
                </a:solidFill>
                <a:latin typeface="Viga"/>
                <a:ea typeface="Viga"/>
                <a:cs typeface="Viga"/>
                <a:sym typeface="Viga"/>
              </a:rPr>
              <a:t> quality</a:t>
            </a:r>
            <a:endParaRPr sz="2000">
              <a:solidFill>
                <a:schemeClr val="dk2"/>
              </a:solidFill>
              <a:latin typeface="Viga"/>
              <a:ea typeface="Viga"/>
              <a:cs typeface="Viga"/>
              <a:sym typeface="Viga"/>
            </a:endParaRPr>
          </a:p>
        </p:txBody>
      </p:sp>
      <p:sp>
        <p:nvSpPr>
          <p:cNvPr id="681" name="Google Shape;681;p61"/>
          <p:cNvSpPr txBox="1"/>
          <p:nvPr/>
        </p:nvSpPr>
        <p:spPr>
          <a:xfrm>
            <a:off x="6999388" y="3636775"/>
            <a:ext cx="142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Neptune is far away from us</a:t>
            </a:r>
            <a:endParaRPr>
              <a:solidFill>
                <a:schemeClr val="dk1"/>
              </a:solidFill>
              <a:latin typeface="Open Sans"/>
              <a:ea typeface="Open Sans"/>
              <a:cs typeface="Open Sans"/>
              <a:sym typeface="Open Sans"/>
            </a:endParaRPr>
          </a:p>
        </p:txBody>
      </p:sp>
      <p:pic>
        <p:nvPicPr>
          <p:cNvPr id="682" name="Google Shape;682;p61"/>
          <p:cNvPicPr preferRelativeResize="0"/>
          <p:nvPr/>
        </p:nvPicPr>
        <p:blipFill>
          <a:blip r:embed="rId3">
            <a:alphaModFix/>
          </a:blip>
          <a:stretch>
            <a:fillRect/>
          </a:stretch>
        </p:blipFill>
        <p:spPr>
          <a:xfrm>
            <a:off x="209100" y="1252902"/>
            <a:ext cx="695853" cy="678740"/>
          </a:xfrm>
          <a:prstGeom prst="rect">
            <a:avLst/>
          </a:prstGeom>
          <a:noFill/>
          <a:ln>
            <a:noFill/>
          </a:ln>
        </p:spPr>
      </p:pic>
      <p:pic>
        <p:nvPicPr>
          <p:cNvPr id="683" name="Google Shape;683;p61"/>
          <p:cNvPicPr preferRelativeResize="0"/>
          <p:nvPr/>
        </p:nvPicPr>
        <p:blipFill>
          <a:blip r:embed="rId4">
            <a:alphaModFix/>
          </a:blip>
          <a:stretch>
            <a:fillRect/>
          </a:stretch>
        </p:blipFill>
        <p:spPr>
          <a:xfrm rot="1306246">
            <a:off x="8318877" y="648433"/>
            <a:ext cx="885202" cy="12980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2"/>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FILAMENTS TYPES </a:t>
            </a:r>
            <a:endParaRPr/>
          </a:p>
        </p:txBody>
      </p:sp>
      <p:pic>
        <p:nvPicPr>
          <p:cNvPr id="689" name="Google Shape;689;p62"/>
          <p:cNvPicPr preferRelativeResize="0"/>
          <p:nvPr/>
        </p:nvPicPr>
        <p:blipFill rotWithShape="1">
          <a:blip r:embed="rId3">
            <a:alphaModFix/>
          </a:blip>
          <a:srcRect b="0" l="15188" r="18948" t="0"/>
          <a:stretch/>
        </p:blipFill>
        <p:spPr>
          <a:xfrm>
            <a:off x="3236700" y="1904200"/>
            <a:ext cx="2670600" cy="3394500"/>
          </a:xfrm>
          <a:prstGeom prst="can">
            <a:avLst>
              <a:gd fmla="val 8529" name="adj"/>
            </a:avLst>
          </a:prstGeom>
          <a:noFill/>
          <a:ln>
            <a:noFill/>
          </a:ln>
        </p:spPr>
      </p:pic>
      <p:sp>
        <p:nvSpPr>
          <p:cNvPr id="690" name="Google Shape;690;p62"/>
          <p:cNvSpPr/>
          <p:nvPr/>
        </p:nvSpPr>
        <p:spPr>
          <a:xfrm>
            <a:off x="-2738500" y="18325"/>
            <a:ext cx="13066747" cy="7495197"/>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2"/>
          <p:cNvSpPr txBox="1"/>
          <p:nvPr>
            <p:ph idx="4294967295" type="title"/>
          </p:nvPr>
        </p:nvSpPr>
        <p:spPr>
          <a:xfrm>
            <a:off x="597950" y="2103775"/>
            <a:ext cx="22287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chemeClr val="dk2"/>
                </a:solidFill>
              </a:rPr>
              <a:t>PLA </a:t>
            </a:r>
            <a:endParaRPr sz="2600">
              <a:solidFill>
                <a:schemeClr val="dk2"/>
              </a:solidFill>
            </a:endParaRPr>
          </a:p>
        </p:txBody>
      </p:sp>
      <p:sp>
        <p:nvSpPr>
          <p:cNvPr id="692" name="Google Shape;692;p62"/>
          <p:cNvSpPr txBox="1"/>
          <p:nvPr>
            <p:ph idx="4294967295" type="subTitle"/>
          </p:nvPr>
        </p:nvSpPr>
        <p:spPr>
          <a:xfrm>
            <a:off x="872400" y="2537900"/>
            <a:ext cx="1954500" cy="484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Mars is actually a very cold place</a:t>
            </a:r>
            <a:endParaRPr/>
          </a:p>
        </p:txBody>
      </p:sp>
      <p:sp>
        <p:nvSpPr>
          <p:cNvPr id="693" name="Google Shape;693;p62"/>
          <p:cNvSpPr txBox="1"/>
          <p:nvPr>
            <p:ph idx="4294967295" type="title"/>
          </p:nvPr>
        </p:nvSpPr>
        <p:spPr>
          <a:xfrm>
            <a:off x="6317101" y="2112288"/>
            <a:ext cx="1956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rPr>
              <a:t>PETG</a:t>
            </a:r>
            <a:endParaRPr sz="2600">
              <a:solidFill>
                <a:schemeClr val="dk2"/>
              </a:solidFill>
            </a:endParaRPr>
          </a:p>
        </p:txBody>
      </p:sp>
      <p:sp>
        <p:nvSpPr>
          <p:cNvPr id="694" name="Google Shape;694;p62"/>
          <p:cNvSpPr txBox="1"/>
          <p:nvPr>
            <p:ph idx="4294967295" type="subTitle"/>
          </p:nvPr>
        </p:nvSpPr>
        <p:spPr>
          <a:xfrm>
            <a:off x="6317101" y="2546413"/>
            <a:ext cx="1956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far away from Earth</a:t>
            </a:r>
            <a:endParaRPr/>
          </a:p>
        </p:txBody>
      </p:sp>
      <p:sp>
        <p:nvSpPr>
          <p:cNvPr id="695" name="Google Shape;695;p62"/>
          <p:cNvSpPr txBox="1"/>
          <p:nvPr>
            <p:ph idx="4294967295" type="title"/>
          </p:nvPr>
        </p:nvSpPr>
        <p:spPr>
          <a:xfrm>
            <a:off x="597950" y="3689575"/>
            <a:ext cx="22287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chemeClr val="dk2"/>
                </a:solidFill>
              </a:rPr>
              <a:t>ABS</a:t>
            </a:r>
            <a:endParaRPr sz="2600">
              <a:solidFill>
                <a:schemeClr val="dk2"/>
              </a:solidFill>
            </a:endParaRPr>
          </a:p>
        </p:txBody>
      </p:sp>
      <p:sp>
        <p:nvSpPr>
          <p:cNvPr id="696" name="Google Shape;696;p62"/>
          <p:cNvSpPr txBox="1"/>
          <p:nvPr>
            <p:ph idx="4294967295" type="subTitle"/>
          </p:nvPr>
        </p:nvSpPr>
        <p:spPr>
          <a:xfrm>
            <a:off x="872400" y="4123700"/>
            <a:ext cx="1954500" cy="484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Jupiter is the biggest planet of them all</a:t>
            </a:r>
            <a:endParaRPr/>
          </a:p>
        </p:txBody>
      </p:sp>
      <p:cxnSp>
        <p:nvCxnSpPr>
          <p:cNvPr id="697" name="Google Shape;697;p62"/>
          <p:cNvCxnSpPr>
            <a:stCxn id="691" idx="3"/>
          </p:cNvCxnSpPr>
          <p:nvPr/>
        </p:nvCxnSpPr>
        <p:spPr>
          <a:xfrm>
            <a:off x="2826650" y="2367625"/>
            <a:ext cx="1700700" cy="859200"/>
          </a:xfrm>
          <a:prstGeom prst="bentConnector3">
            <a:avLst>
              <a:gd fmla="val 50000" name="adj1"/>
            </a:avLst>
          </a:prstGeom>
          <a:noFill/>
          <a:ln cap="flat" cmpd="sng" w="9525">
            <a:solidFill>
              <a:schemeClr val="lt2"/>
            </a:solidFill>
            <a:prstDash val="dot"/>
            <a:round/>
            <a:headEnd len="med" w="med" type="stealth"/>
            <a:tailEnd len="med" w="med" type="none"/>
          </a:ln>
        </p:spPr>
      </p:cxnSp>
      <p:cxnSp>
        <p:nvCxnSpPr>
          <p:cNvPr id="698" name="Google Shape;698;p62"/>
          <p:cNvCxnSpPr>
            <a:endCxn id="693" idx="1"/>
          </p:cNvCxnSpPr>
          <p:nvPr/>
        </p:nvCxnSpPr>
        <p:spPr>
          <a:xfrm rot="-5400000">
            <a:off x="4573501" y="3086538"/>
            <a:ext cx="2454000" cy="1033200"/>
          </a:xfrm>
          <a:prstGeom prst="bentConnector2">
            <a:avLst/>
          </a:prstGeom>
          <a:noFill/>
          <a:ln cap="flat" cmpd="sng" w="9525">
            <a:solidFill>
              <a:schemeClr val="lt2"/>
            </a:solidFill>
            <a:prstDash val="dot"/>
            <a:round/>
            <a:headEnd len="med" w="med" type="none"/>
            <a:tailEnd len="med" w="med" type="stealth"/>
          </a:ln>
        </p:spPr>
      </p:cxnSp>
      <p:cxnSp>
        <p:nvCxnSpPr>
          <p:cNvPr id="699" name="Google Shape;699;p62"/>
          <p:cNvCxnSpPr>
            <a:endCxn id="695" idx="3"/>
          </p:cNvCxnSpPr>
          <p:nvPr/>
        </p:nvCxnSpPr>
        <p:spPr>
          <a:xfrm rot="10800000">
            <a:off x="2826650" y="3953425"/>
            <a:ext cx="1200900" cy="486000"/>
          </a:xfrm>
          <a:prstGeom prst="bentConnector3">
            <a:avLst>
              <a:gd fmla="val 50000" name="adj1"/>
            </a:avLst>
          </a:prstGeom>
          <a:noFill/>
          <a:ln cap="flat" cmpd="sng" w="9525">
            <a:solidFill>
              <a:schemeClr val="lt2"/>
            </a:solidFill>
            <a:prstDash val="dot"/>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aphicFrame>
        <p:nvGraphicFramePr>
          <p:cNvPr id="704" name="Google Shape;704;p63"/>
          <p:cNvGraphicFramePr/>
          <p:nvPr/>
        </p:nvGraphicFramePr>
        <p:xfrm>
          <a:off x="1105775" y="1809750"/>
          <a:ext cx="3000000" cy="3000000"/>
        </p:xfrm>
        <a:graphic>
          <a:graphicData uri="http://schemas.openxmlformats.org/drawingml/2006/table">
            <a:tbl>
              <a:tblPr>
                <a:noFill/>
                <a:tableStyleId>{0557898E-7173-48FF-8951-C993DB3AD7C0}</a:tableStyleId>
              </a:tblPr>
              <a:tblGrid>
                <a:gridCol w="1898150"/>
                <a:gridCol w="1021350"/>
                <a:gridCol w="1477700"/>
                <a:gridCol w="1249525"/>
                <a:gridCol w="1249525"/>
              </a:tblGrid>
              <a:tr h="638775">
                <a:tc>
                  <a:txBody>
                    <a:bodyPr/>
                    <a:lstStyle/>
                    <a:p>
                      <a:pPr indent="0" lvl="0" marL="0" rtl="0" algn="ctr">
                        <a:spcBef>
                          <a:spcPts val="0"/>
                        </a:spcBef>
                        <a:spcAft>
                          <a:spcPts val="0"/>
                        </a:spcAft>
                        <a:buNone/>
                      </a:pPr>
                      <a:r>
                        <a:t/>
                      </a:r>
                      <a:endParaRPr b="1" sz="2600">
                        <a:solidFill>
                          <a:schemeClr val="lt2"/>
                        </a:solidFill>
                        <a:latin typeface="Viga"/>
                        <a:ea typeface="Viga"/>
                        <a:cs typeface="Viga"/>
                        <a:sym typeface="Viga"/>
                      </a:endParaRPr>
                    </a:p>
                  </a:txBody>
                  <a:tcPr marT="91425" marB="91425" marR="91425" marL="91425" anchor="ctr">
                    <a:lnL cap="flat" cmpd="sng" w="9525">
                      <a:solidFill>
                        <a:schemeClr val="lt2">
                          <a:alpha val="0"/>
                        </a:schemeClr>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alpha val="0"/>
                        </a:schemeClr>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Time</a:t>
                      </a:r>
                      <a:endParaRPr b="1">
                        <a:solidFill>
                          <a:schemeClr val="dk1"/>
                        </a:solidFill>
                        <a:latin typeface="Open Sans"/>
                        <a:ea typeface="Open Sans"/>
                        <a:cs typeface="Open Sans"/>
                        <a:sym typeface="Open Sans"/>
                      </a:endParaRPr>
                    </a:p>
                  </a:txBody>
                  <a:tcPr marT="91425" marB="45700" marR="91425" marL="91425" anchor="b">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Materials</a:t>
                      </a:r>
                      <a:endParaRPr b="1">
                        <a:solidFill>
                          <a:schemeClr val="dk1"/>
                        </a:solidFill>
                        <a:latin typeface="Open Sans"/>
                        <a:ea typeface="Open Sans"/>
                        <a:cs typeface="Open Sans"/>
                        <a:sym typeface="Open Sans"/>
                      </a:endParaRPr>
                    </a:p>
                  </a:txBody>
                  <a:tcPr marT="91425" marB="45700" marR="91425" marL="91425" anchor="b">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Printing</a:t>
                      </a:r>
                      <a:endParaRPr b="1">
                        <a:solidFill>
                          <a:schemeClr val="dk1"/>
                        </a:solidFill>
                        <a:latin typeface="Open Sans"/>
                        <a:ea typeface="Open Sans"/>
                        <a:cs typeface="Open Sans"/>
                        <a:sym typeface="Open Sans"/>
                      </a:endParaRPr>
                    </a:p>
                  </a:txBody>
                  <a:tcPr marT="91425" marB="45700" marR="91425" marL="91425" anchor="b">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Costs</a:t>
                      </a:r>
                      <a:endParaRPr b="1">
                        <a:solidFill>
                          <a:schemeClr val="dk1"/>
                        </a:solidFill>
                        <a:latin typeface="Open Sans"/>
                        <a:ea typeface="Open Sans"/>
                        <a:cs typeface="Open Sans"/>
                        <a:sym typeface="Open Sans"/>
                      </a:endParaRPr>
                    </a:p>
                  </a:txBody>
                  <a:tcPr marT="91425" marB="45700" marR="91425" marL="91425" anchor="b">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r>
              <a:tr h="638775">
                <a:tc>
                  <a:txBody>
                    <a:bodyPr/>
                    <a:lstStyle/>
                    <a:p>
                      <a:pPr indent="0" lvl="0" marL="0" rtl="0" algn="ctr">
                        <a:spcBef>
                          <a:spcPts val="0"/>
                        </a:spcBef>
                        <a:spcAft>
                          <a:spcPts val="0"/>
                        </a:spcAft>
                        <a:buNone/>
                      </a:pPr>
                      <a:r>
                        <a:rPr b="1" lang="en" sz="2000">
                          <a:solidFill>
                            <a:schemeClr val="dk2"/>
                          </a:solidFill>
                          <a:latin typeface="Viga"/>
                          <a:ea typeface="Viga"/>
                          <a:cs typeface="Viga"/>
                          <a:sym typeface="Viga"/>
                        </a:rPr>
                        <a:t>Project</a:t>
                      </a:r>
                      <a:r>
                        <a:rPr b="1" lang="en" sz="2000">
                          <a:solidFill>
                            <a:schemeClr val="dk2"/>
                          </a:solidFill>
                          <a:latin typeface="Viga"/>
                          <a:ea typeface="Viga"/>
                          <a:cs typeface="Viga"/>
                          <a:sym typeface="Viga"/>
                        </a:rPr>
                        <a:t> 1</a:t>
                      </a:r>
                      <a:endParaRPr b="1" sz="2000">
                        <a:solidFill>
                          <a:schemeClr val="dk2"/>
                        </a:solidFill>
                        <a:latin typeface="Viga"/>
                        <a:ea typeface="Viga"/>
                        <a:cs typeface="Viga"/>
                        <a:sym typeface="Viga"/>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5 days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Venus, Jupiter, Saturn, Earth</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40” 30´</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$ 110</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r>
              <a:tr h="638775">
                <a:tc>
                  <a:txBody>
                    <a:bodyPr/>
                    <a:lstStyle/>
                    <a:p>
                      <a:pPr indent="0" lvl="0" marL="0" rtl="0" algn="ctr">
                        <a:spcBef>
                          <a:spcPts val="0"/>
                        </a:spcBef>
                        <a:spcAft>
                          <a:spcPts val="0"/>
                        </a:spcAft>
                        <a:buNone/>
                      </a:pPr>
                      <a:r>
                        <a:rPr b="1" lang="en" sz="2000">
                          <a:solidFill>
                            <a:schemeClr val="dk2"/>
                          </a:solidFill>
                          <a:latin typeface="Viga"/>
                          <a:ea typeface="Viga"/>
                          <a:cs typeface="Viga"/>
                          <a:sym typeface="Viga"/>
                        </a:rPr>
                        <a:t>Project 2</a:t>
                      </a:r>
                      <a:endParaRPr b="1" sz="2000">
                        <a:solidFill>
                          <a:schemeClr val="dk2"/>
                        </a:solidFill>
                        <a:latin typeface="Viga"/>
                        <a:ea typeface="Viga"/>
                        <a:cs typeface="Viga"/>
                        <a:sym typeface="Viga"/>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10 days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Saturn, Venus, Mars, Earth</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6</a:t>
                      </a:r>
                      <a:r>
                        <a:rPr lang="en">
                          <a:solidFill>
                            <a:schemeClr val="dk1"/>
                          </a:solidFill>
                          <a:latin typeface="Open Sans"/>
                          <a:ea typeface="Open Sans"/>
                          <a:cs typeface="Open Sans"/>
                          <a:sym typeface="Open Sans"/>
                        </a:rPr>
                        <a:t>0” 10´</a:t>
                      </a:r>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$ 250</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r>
              <a:tr h="638775">
                <a:tc>
                  <a:txBody>
                    <a:bodyPr/>
                    <a:lstStyle/>
                    <a:p>
                      <a:pPr indent="0" lvl="0" marL="0" rtl="0" algn="ctr">
                        <a:spcBef>
                          <a:spcPts val="0"/>
                        </a:spcBef>
                        <a:spcAft>
                          <a:spcPts val="0"/>
                        </a:spcAft>
                        <a:buNone/>
                      </a:pPr>
                      <a:r>
                        <a:rPr b="1" lang="en" sz="2000">
                          <a:solidFill>
                            <a:schemeClr val="dk2"/>
                          </a:solidFill>
                          <a:latin typeface="Viga"/>
                          <a:ea typeface="Viga"/>
                          <a:cs typeface="Viga"/>
                          <a:sym typeface="Viga"/>
                        </a:rPr>
                        <a:t>Project 3</a:t>
                      </a:r>
                      <a:endParaRPr b="1" sz="2000">
                        <a:solidFill>
                          <a:schemeClr val="dk2"/>
                        </a:solidFill>
                        <a:latin typeface="Viga"/>
                        <a:ea typeface="Viga"/>
                        <a:cs typeface="Viga"/>
                        <a:sym typeface="Viga"/>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3 days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Jupiter, Earth, Mercury, Venus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2</a:t>
                      </a:r>
                      <a:r>
                        <a:rPr lang="en">
                          <a:solidFill>
                            <a:schemeClr val="dk1"/>
                          </a:solidFill>
                          <a:latin typeface="Open Sans"/>
                          <a:ea typeface="Open Sans"/>
                          <a:cs typeface="Open Sans"/>
                          <a:sym typeface="Open Sans"/>
                        </a:rPr>
                        <a:t>0” 15´</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$ 50</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lt2"/>
                      </a:solidFill>
                      <a:prstDash val="dot"/>
                      <a:round/>
                      <a:headEnd len="sm" w="sm" type="none"/>
                      <a:tailEnd len="sm" w="sm" type="none"/>
                    </a:lnL>
                    <a:lnR cap="flat" cmpd="sng" w="9525">
                      <a:solidFill>
                        <a:schemeClr val="lt2"/>
                      </a:solidFill>
                      <a:prstDash val="dot"/>
                      <a:round/>
                      <a:headEnd len="sm" w="sm" type="none"/>
                      <a:tailEnd len="sm" w="sm" type="none"/>
                    </a:lnR>
                    <a:lnT cap="flat" cmpd="sng" w="9525">
                      <a:solidFill>
                        <a:schemeClr val="lt2"/>
                      </a:solidFill>
                      <a:prstDash val="dot"/>
                      <a:round/>
                      <a:headEnd len="sm" w="sm" type="none"/>
                      <a:tailEnd len="sm" w="sm" type="none"/>
                    </a:lnT>
                    <a:lnB cap="flat" cmpd="sng" w="9525">
                      <a:solidFill>
                        <a:schemeClr val="lt2"/>
                      </a:solidFill>
                      <a:prstDash val="dot"/>
                      <a:round/>
                      <a:headEnd len="sm" w="sm" type="none"/>
                      <a:tailEnd len="sm" w="sm" type="none"/>
                    </a:lnB>
                  </a:tcPr>
                </a:tc>
              </a:tr>
            </a:tbl>
          </a:graphicData>
        </a:graphic>
      </p:graphicFrame>
      <p:sp>
        <p:nvSpPr>
          <p:cNvPr id="705" name="Google Shape;705;p63"/>
          <p:cNvSpPr/>
          <p:nvPr/>
        </p:nvSpPr>
        <p:spPr>
          <a:xfrm>
            <a:off x="3244625" y="153047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06" name="Google Shape;706;p63"/>
          <p:cNvSpPr/>
          <p:nvPr/>
        </p:nvSpPr>
        <p:spPr>
          <a:xfrm>
            <a:off x="4559613" y="153047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07" name="Google Shape;707;p63"/>
          <p:cNvSpPr/>
          <p:nvPr/>
        </p:nvSpPr>
        <p:spPr>
          <a:xfrm>
            <a:off x="5815813" y="153047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08" name="Google Shape;708;p63"/>
          <p:cNvSpPr/>
          <p:nvPr/>
        </p:nvSpPr>
        <p:spPr>
          <a:xfrm>
            <a:off x="7072013" y="153047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09" name="Google Shape;709;p63"/>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ORGANIZE YOUR PROJECTS</a:t>
            </a:r>
            <a:endParaRPr/>
          </a:p>
        </p:txBody>
      </p:sp>
      <p:grpSp>
        <p:nvGrpSpPr>
          <p:cNvPr id="710" name="Google Shape;710;p63"/>
          <p:cNvGrpSpPr/>
          <p:nvPr/>
        </p:nvGrpSpPr>
        <p:grpSpPr>
          <a:xfrm>
            <a:off x="3374488" y="1656811"/>
            <a:ext cx="309374" cy="320028"/>
            <a:chOff x="-65144125" y="4094450"/>
            <a:chExt cx="311900" cy="317425"/>
          </a:xfrm>
        </p:grpSpPr>
        <p:sp>
          <p:nvSpPr>
            <p:cNvPr id="711" name="Google Shape;711;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3"/>
          <p:cNvGrpSpPr/>
          <p:nvPr/>
        </p:nvGrpSpPr>
        <p:grpSpPr>
          <a:xfrm>
            <a:off x="7233464" y="1679660"/>
            <a:ext cx="290003" cy="274330"/>
            <a:chOff x="-62511900" y="4129100"/>
            <a:chExt cx="304050" cy="282000"/>
          </a:xfrm>
        </p:grpSpPr>
        <p:sp>
          <p:nvSpPr>
            <p:cNvPr id="715" name="Google Shape;715;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63"/>
          <p:cNvGrpSpPr/>
          <p:nvPr/>
        </p:nvGrpSpPr>
        <p:grpSpPr>
          <a:xfrm>
            <a:off x="5940352" y="1656811"/>
            <a:ext cx="320046" cy="320028"/>
            <a:chOff x="3382643" y="1426165"/>
            <a:chExt cx="397573" cy="396762"/>
          </a:xfrm>
        </p:grpSpPr>
        <p:sp>
          <p:nvSpPr>
            <p:cNvPr id="721" name="Google Shape;721;p63"/>
            <p:cNvSpPr/>
            <p:nvPr/>
          </p:nvSpPr>
          <p:spPr>
            <a:xfrm>
              <a:off x="3382643" y="1775419"/>
              <a:ext cx="396762" cy="47509"/>
            </a:xfrm>
            <a:custGeom>
              <a:rect b="b" l="l" r="r" t="t"/>
              <a:pathLst>
                <a:path extrusionOk="0" h="1406" w="11742">
                  <a:moveTo>
                    <a:pt x="358" y="0"/>
                  </a:moveTo>
                  <a:cubicBezTo>
                    <a:pt x="168" y="0"/>
                    <a:pt x="1" y="143"/>
                    <a:pt x="1" y="357"/>
                  </a:cubicBezTo>
                  <a:lnTo>
                    <a:pt x="1" y="1048"/>
                  </a:lnTo>
                  <a:cubicBezTo>
                    <a:pt x="1" y="1215"/>
                    <a:pt x="144" y="1405"/>
                    <a:pt x="358" y="1405"/>
                  </a:cubicBezTo>
                  <a:lnTo>
                    <a:pt x="11384" y="1405"/>
                  </a:lnTo>
                  <a:cubicBezTo>
                    <a:pt x="11551" y="1405"/>
                    <a:pt x="11741" y="1238"/>
                    <a:pt x="11741" y="1048"/>
                  </a:cubicBezTo>
                  <a:lnTo>
                    <a:pt x="11741" y="357"/>
                  </a:lnTo>
                  <a:cubicBezTo>
                    <a:pt x="11741" y="143"/>
                    <a:pt x="11575" y="0"/>
                    <a:pt x="11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a:off x="3473572" y="1494556"/>
              <a:ext cx="213282" cy="257547"/>
            </a:xfrm>
            <a:custGeom>
              <a:rect b="b" l="l" r="r" t="t"/>
              <a:pathLst>
                <a:path extrusionOk="0" h="7622" w="6312">
                  <a:moveTo>
                    <a:pt x="1811" y="4192"/>
                  </a:moveTo>
                  <a:cubicBezTo>
                    <a:pt x="1978" y="4192"/>
                    <a:pt x="2168" y="4359"/>
                    <a:pt x="2168" y="4549"/>
                  </a:cubicBezTo>
                  <a:cubicBezTo>
                    <a:pt x="2168" y="4764"/>
                    <a:pt x="2025" y="4907"/>
                    <a:pt x="1811" y="4907"/>
                  </a:cubicBezTo>
                  <a:cubicBezTo>
                    <a:pt x="1620" y="4907"/>
                    <a:pt x="1454" y="4764"/>
                    <a:pt x="1454" y="4549"/>
                  </a:cubicBezTo>
                  <a:cubicBezTo>
                    <a:pt x="1454" y="4359"/>
                    <a:pt x="1620" y="4192"/>
                    <a:pt x="1811" y="4192"/>
                  </a:cubicBezTo>
                  <a:close/>
                  <a:moveTo>
                    <a:pt x="4549" y="4192"/>
                  </a:moveTo>
                  <a:cubicBezTo>
                    <a:pt x="4716" y="4192"/>
                    <a:pt x="4907" y="4359"/>
                    <a:pt x="4907" y="4549"/>
                  </a:cubicBezTo>
                  <a:cubicBezTo>
                    <a:pt x="4907" y="4764"/>
                    <a:pt x="4764" y="4907"/>
                    <a:pt x="4549" y="4907"/>
                  </a:cubicBezTo>
                  <a:cubicBezTo>
                    <a:pt x="4359" y="4907"/>
                    <a:pt x="4192" y="4764"/>
                    <a:pt x="4192" y="4549"/>
                  </a:cubicBezTo>
                  <a:cubicBezTo>
                    <a:pt x="4192" y="4359"/>
                    <a:pt x="4359" y="4192"/>
                    <a:pt x="4549" y="4192"/>
                  </a:cubicBezTo>
                  <a:close/>
                  <a:moveTo>
                    <a:pt x="3906" y="5573"/>
                  </a:moveTo>
                  <a:cubicBezTo>
                    <a:pt x="4121" y="5573"/>
                    <a:pt x="4264" y="5716"/>
                    <a:pt x="4264" y="5931"/>
                  </a:cubicBezTo>
                  <a:cubicBezTo>
                    <a:pt x="4264" y="6502"/>
                    <a:pt x="3787" y="6978"/>
                    <a:pt x="3240" y="6978"/>
                  </a:cubicBezTo>
                  <a:cubicBezTo>
                    <a:pt x="2668" y="6978"/>
                    <a:pt x="2192" y="6502"/>
                    <a:pt x="2192" y="5931"/>
                  </a:cubicBezTo>
                  <a:cubicBezTo>
                    <a:pt x="2168" y="5716"/>
                    <a:pt x="2311" y="5573"/>
                    <a:pt x="2478" y="5573"/>
                  </a:cubicBezTo>
                  <a:cubicBezTo>
                    <a:pt x="2668" y="5573"/>
                    <a:pt x="2835" y="5716"/>
                    <a:pt x="2835" y="5931"/>
                  </a:cubicBezTo>
                  <a:cubicBezTo>
                    <a:pt x="2835" y="6097"/>
                    <a:pt x="3002" y="6288"/>
                    <a:pt x="3192" y="6288"/>
                  </a:cubicBezTo>
                  <a:cubicBezTo>
                    <a:pt x="3383" y="6288"/>
                    <a:pt x="3549" y="6121"/>
                    <a:pt x="3549" y="5931"/>
                  </a:cubicBezTo>
                  <a:cubicBezTo>
                    <a:pt x="3549" y="5740"/>
                    <a:pt x="3716" y="5573"/>
                    <a:pt x="3906" y="5573"/>
                  </a:cubicBezTo>
                  <a:close/>
                  <a:moveTo>
                    <a:pt x="2097" y="1"/>
                  </a:moveTo>
                  <a:lnTo>
                    <a:pt x="2097" y="358"/>
                  </a:lnTo>
                  <a:cubicBezTo>
                    <a:pt x="2097" y="453"/>
                    <a:pt x="2144" y="549"/>
                    <a:pt x="2192" y="596"/>
                  </a:cubicBezTo>
                  <a:lnTo>
                    <a:pt x="2787" y="1192"/>
                  </a:lnTo>
                  <a:lnTo>
                    <a:pt x="2787" y="2144"/>
                  </a:lnTo>
                  <a:cubicBezTo>
                    <a:pt x="1215" y="2335"/>
                    <a:pt x="1" y="3644"/>
                    <a:pt x="1" y="5216"/>
                  </a:cubicBezTo>
                  <a:cubicBezTo>
                    <a:pt x="49" y="6193"/>
                    <a:pt x="501" y="7050"/>
                    <a:pt x="1215" y="7621"/>
                  </a:cubicBezTo>
                  <a:lnTo>
                    <a:pt x="5145" y="7621"/>
                  </a:lnTo>
                  <a:cubicBezTo>
                    <a:pt x="5859" y="7050"/>
                    <a:pt x="6312" y="6193"/>
                    <a:pt x="6312" y="5216"/>
                  </a:cubicBezTo>
                  <a:cubicBezTo>
                    <a:pt x="6312" y="3644"/>
                    <a:pt x="5073" y="2335"/>
                    <a:pt x="3502" y="2144"/>
                  </a:cubicBezTo>
                  <a:lnTo>
                    <a:pt x="3502" y="1192"/>
                  </a:lnTo>
                  <a:lnTo>
                    <a:pt x="4097" y="596"/>
                  </a:lnTo>
                  <a:cubicBezTo>
                    <a:pt x="4168" y="549"/>
                    <a:pt x="4192" y="453"/>
                    <a:pt x="4192" y="358"/>
                  </a:cubicBezTo>
                  <a:lnTo>
                    <a:pt x="4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3"/>
            <p:cNvSpPr/>
            <p:nvPr/>
          </p:nvSpPr>
          <p:spPr>
            <a:xfrm>
              <a:off x="3453467" y="1542842"/>
              <a:ext cx="85320" cy="86942"/>
            </a:xfrm>
            <a:custGeom>
              <a:rect b="b" l="l" r="r" t="t"/>
              <a:pathLst>
                <a:path extrusionOk="0" h="2573" w="2525">
                  <a:moveTo>
                    <a:pt x="1715" y="1"/>
                  </a:moveTo>
                  <a:cubicBezTo>
                    <a:pt x="763" y="1"/>
                    <a:pt x="1" y="787"/>
                    <a:pt x="1" y="1739"/>
                  </a:cubicBezTo>
                  <a:cubicBezTo>
                    <a:pt x="1" y="2025"/>
                    <a:pt x="72" y="2287"/>
                    <a:pt x="191" y="2573"/>
                  </a:cubicBezTo>
                  <a:cubicBezTo>
                    <a:pt x="596" y="1501"/>
                    <a:pt x="1453" y="620"/>
                    <a:pt x="2525" y="239"/>
                  </a:cubicBezTo>
                  <a:cubicBezTo>
                    <a:pt x="2287" y="96"/>
                    <a:pt x="2025"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p:nvPr/>
          </p:nvSpPr>
          <p:spPr>
            <a:xfrm>
              <a:off x="3621639" y="1542842"/>
              <a:ext cx="86942" cy="85320"/>
            </a:xfrm>
            <a:custGeom>
              <a:rect b="b" l="l" r="r" t="t"/>
              <a:pathLst>
                <a:path extrusionOk="0" h="2525" w="2573">
                  <a:moveTo>
                    <a:pt x="834" y="1"/>
                  </a:moveTo>
                  <a:cubicBezTo>
                    <a:pt x="549" y="1"/>
                    <a:pt x="287" y="96"/>
                    <a:pt x="1" y="215"/>
                  </a:cubicBezTo>
                  <a:cubicBezTo>
                    <a:pt x="1072" y="596"/>
                    <a:pt x="1954" y="1453"/>
                    <a:pt x="2335" y="2525"/>
                  </a:cubicBezTo>
                  <a:cubicBezTo>
                    <a:pt x="2477" y="2287"/>
                    <a:pt x="2573" y="2025"/>
                    <a:pt x="2573" y="1739"/>
                  </a:cubicBezTo>
                  <a:cubicBezTo>
                    <a:pt x="2573" y="787"/>
                    <a:pt x="178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3"/>
            <p:cNvSpPr/>
            <p:nvPr/>
          </p:nvSpPr>
          <p:spPr>
            <a:xfrm>
              <a:off x="3382643" y="1426165"/>
              <a:ext cx="397573" cy="46698"/>
            </a:xfrm>
            <a:custGeom>
              <a:rect b="b" l="l" r="r" t="t"/>
              <a:pathLst>
                <a:path extrusionOk="0" h="1382" w="11766">
                  <a:moveTo>
                    <a:pt x="382" y="1"/>
                  </a:moveTo>
                  <a:cubicBezTo>
                    <a:pt x="215" y="1"/>
                    <a:pt x="49" y="120"/>
                    <a:pt x="25" y="310"/>
                  </a:cubicBezTo>
                  <a:cubicBezTo>
                    <a:pt x="1" y="477"/>
                    <a:pt x="144" y="667"/>
                    <a:pt x="358" y="667"/>
                  </a:cubicBezTo>
                  <a:lnTo>
                    <a:pt x="4859" y="667"/>
                  </a:lnTo>
                  <a:lnTo>
                    <a:pt x="4859" y="1382"/>
                  </a:lnTo>
                  <a:lnTo>
                    <a:pt x="6907" y="1382"/>
                  </a:lnTo>
                  <a:lnTo>
                    <a:pt x="6907" y="667"/>
                  </a:lnTo>
                  <a:lnTo>
                    <a:pt x="11384" y="667"/>
                  </a:lnTo>
                  <a:cubicBezTo>
                    <a:pt x="11551" y="667"/>
                    <a:pt x="11694" y="548"/>
                    <a:pt x="11741" y="358"/>
                  </a:cubicBezTo>
                  <a:cubicBezTo>
                    <a:pt x="11765" y="143"/>
                    <a:pt x="11575" y="1"/>
                    <a:pt x="1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63"/>
          <p:cNvGrpSpPr/>
          <p:nvPr/>
        </p:nvGrpSpPr>
        <p:grpSpPr>
          <a:xfrm>
            <a:off x="4687414" y="1679657"/>
            <a:ext cx="313521" cy="274337"/>
            <a:chOff x="2034793" y="1455123"/>
            <a:chExt cx="396762" cy="350098"/>
          </a:xfrm>
        </p:grpSpPr>
        <p:sp>
          <p:nvSpPr>
            <p:cNvPr id="727" name="Google Shape;727;p63"/>
            <p:cNvSpPr/>
            <p:nvPr/>
          </p:nvSpPr>
          <p:spPr>
            <a:xfrm>
              <a:off x="2314845" y="1480263"/>
              <a:ext cx="70013" cy="46529"/>
            </a:xfrm>
            <a:custGeom>
              <a:rect b="b" l="l" r="r" t="t"/>
              <a:pathLst>
                <a:path extrusionOk="0" h="1377" w="2072">
                  <a:moveTo>
                    <a:pt x="1032" y="1"/>
                  </a:moveTo>
                  <a:cubicBezTo>
                    <a:pt x="967" y="1"/>
                    <a:pt x="900" y="7"/>
                    <a:pt x="834" y="19"/>
                  </a:cubicBezTo>
                  <a:cubicBezTo>
                    <a:pt x="381" y="90"/>
                    <a:pt x="0" y="567"/>
                    <a:pt x="0" y="1043"/>
                  </a:cubicBezTo>
                  <a:lnTo>
                    <a:pt x="0" y="1376"/>
                  </a:lnTo>
                  <a:lnTo>
                    <a:pt x="2072" y="1376"/>
                  </a:lnTo>
                  <a:lnTo>
                    <a:pt x="2072" y="1019"/>
                  </a:lnTo>
                  <a:cubicBezTo>
                    <a:pt x="2072" y="443"/>
                    <a:pt x="1594"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a:off x="2291496" y="1549296"/>
              <a:ext cx="117522" cy="46698"/>
            </a:xfrm>
            <a:custGeom>
              <a:rect b="b" l="l" r="r" t="t"/>
              <a:pathLst>
                <a:path extrusionOk="0" h="1382" w="3478">
                  <a:moveTo>
                    <a:pt x="358" y="0"/>
                  </a:moveTo>
                  <a:cubicBezTo>
                    <a:pt x="167" y="0"/>
                    <a:pt x="0" y="143"/>
                    <a:pt x="0" y="357"/>
                  </a:cubicBezTo>
                  <a:lnTo>
                    <a:pt x="0" y="1024"/>
                  </a:lnTo>
                  <a:cubicBezTo>
                    <a:pt x="0" y="1215"/>
                    <a:pt x="143" y="1381"/>
                    <a:pt x="358" y="1381"/>
                  </a:cubicBezTo>
                  <a:lnTo>
                    <a:pt x="3120" y="1381"/>
                  </a:lnTo>
                  <a:cubicBezTo>
                    <a:pt x="3311" y="1381"/>
                    <a:pt x="3477" y="1239"/>
                    <a:pt x="3477" y="1024"/>
                  </a:cubicBezTo>
                  <a:lnTo>
                    <a:pt x="3477" y="357"/>
                  </a:lnTo>
                  <a:cubicBezTo>
                    <a:pt x="3454" y="143"/>
                    <a:pt x="3311"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a:off x="2338160" y="1687700"/>
              <a:ext cx="92585" cy="46698"/>
            </a:xfrm>
            <a:custGeom>
              <a:rect b="b" l="l" r="r" t="t"/>
              <a:pathLst>
                <a:path extrusionOk="0" h="1382" w="2740">
                  <a:moveTo>
                    <a:pt x="1" y="0"/>
                  </a:moveTo>
                  <a:lnTo>
                    <a:pt x="1" y="1382"/>
                  </a:lnTo>
                  <a:lnTo>
                    <a:pt x="2739" y="1382"/>
                  </a:lnTo>
                  <a:lnTo>
                    <a:pt x="2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p:nvPr/>
          </p:nvSpPr>
          <p:spPr>
            <a:xfrm>
              <a:off x="2268147" y="1620086"/>
              <a:ext cx="163408" cy="185135"/>
            </a:xfrm>
            <a:custGeom>
              <a:rect b="b" l="l" r="r" t="t"/>
              <a:pathLst>
                <a:path extrusionOk="0" h="5479" w="4836">
                  <a:moveTo>
                    <a:pt x="1334" y="1"/>
                  </a:moveTo>
                  <a:lnTo>
                    <a:pt x="1334" y="120"/>
                  </a:lnTo>
                  <a:lnTo>
                    <a:pt x="572" y="525"/>
                  </a:lnTo>
                  <a:cubicBezTo>
                    <a:pt x="215" y="691"/>
                    <a:pt x="1" y="1049"/>
                    <a:pt x="1" y="1430"/>
                  </a:cubicBezTo>
                  <a:lnTo>
                    <a:pt x="1" y="5121"/>
                  </a:lnTo>
                  <a:cubicBezTo>
                    <a:pt x="1" y="5335"/>
                    <a:pt x="191" y="5478"/>
                    <a:pt x="358" y="5478"/>
                  </a:cubicBezTo>
                  <a:lnTo>
                    <a:pt x="4478" y="5478"/>
                  </a:lnTo>
                  <a:cubicBezTo>
                    <a:pt x="4668" y="5478"/>
                    <a:pt x="4835" y="5311"/>
                    <a:pt x="4835" y="5121"/>
                  </a:cubicBezTo>
                  <a:lnTo>
                    <a:pt x="4835" y="4121"/>
                  </a:lnTo>
                  <a:lnTo>
                    <a:pt x="1739" y="4121"/>
                  </a:lnTo>
                  <a:cubicBezTo>
                    <a:pt x="1525" y="4121"/>
                    <a:pt x="1382" y="3930"/>
                    <a:pt x="1382" y="3764"/>
                  </a:cubicBezTo>
                  <a:lnTo>
                    <a:pt x="1382" y="1715"/>
                  </a:lnTo>
                  <a:cubicBezTo>
                    <a:pt x="1382" y="1501"/>
                    <a:pt x="1549" y="1358"/>
                    <a:pt x="1739" y="1358"/>
                  </a:cubicBezTo>
                  <a:lnTo>
                    <a:pt x="4788" y="1358"/>
                  </a:lnTo>
                  <a:cubicBezTo>
                    <a:pt x="4764" y="1001"/>
                    <a:pt x="4549" y="668"/>
                    <a:pt x="4240" y="525"/>
                  </a:cubicBezTo>
                  <a:lnTo>
                    <a:pt x="3430" y="120"/>
                  </a:lnTo>
                  <a:lnTo>
                    <a:pt x="34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a:off x="2034793" y="1525947"/>
              <a:ext cx="211661" cy="278463"/>
            </a:xfrm>
            <a:custGeom>
              <a:rect b="b" l="l" r="r" t="t"/>
              <a:pathLst>
                <a:path extrusionOk="0" h="8241" w="6264">
                  <a:moveTo>
                    <a:pt x="1048" y="1"/>
                  </a:moveTo>
                  <a:cubicBezTo>
                    <a:pt x="477" y="1"/>
                    <a:pt x="1" y="453"/>
                    <a:pt x="1" y="1048"/>
                  </a:cubicBezTo>
                  <a:lnTo>
                    <a:pt x="1" y="1406"/>
                  </a:lnTo>
                  <a:lnTo>
                    <a:pt x="6216" y="1406"/>
                  </a:lnTo>
                  <a:lnTo>
                    <a:pt x="6216" y="1048"/>
                  </a:lnTo>
                  <a:cubicBezTo>
                    <a:pt x="6216" y="477"/>
                    <a:pt x="5788" y="1"/>
                    <a:pt x="5216" y="1"/>
                  </a:cubicBezTo>
                  <a:close/>
                  <a:moveTo>
                    <a:pt x="1763" y="3382"/>
                  </a:moveTo>
                  <a:cubicBezTo>
                    <a:pt x="1930" y="3382"/>
                    <a:pt x="2120" y="3549"/>
                    <a:pt x="2120" y="3739"/>
                  </a:cubicBezTo>
                  <a:cubicBezTo>
                    <a:pt x="2120" y="3954"/>
                    <a:pt x="1930" y="4097"/>
                    <a:pt x="1763" y="4097"/>
                  </a:cubicBezTo>
                  <a:cubicBezTo>
                    <a:pt x="1572" y="4097"/>
                    <a:pt x="1406" y="3954"/>
                    <a:pt x="1406" y="3739"/>
                  </a:cubicBezTo>
                  <a:cubicBezTo>
                    <a:pt x="1406" y="3549"/>
                    <a:pt x="1549" y="3382"/>
                    <a:pt x="1763" y="3382"/>
                  </a:cubicBezTo>
                  <a:close/>
                  <a:moveTo>
                    <a:pt x="3120" y="3382"/>
                  </a:moveTo>
                  <a:cubicBezTo>
                    <a:pt x="3311" y="3382"/>
                    <a:pt x="3478" y="3549"/>
                    <a:pt x="3478" y="3739"/>
                  </a:cubicBezTo>
                  <a:cubicBezTo>
                    <a:pt x="3478" y="3954"/>
                    <a:pt x="3311" y="4097"/>
                    <a:pt x="3120" y="4097"/>
                  </a:cubicBezTo>
                  <a:cubicBezTo>
                    <a:pt x="2954" y="4097"/>
                    <a:pt x="2763" y="3954"/>
                    <a:pt x="2763" y="3739"/>
                  </a:cubicBezTo>
                  <a:cubicBezTo>
                    <a:pt x="2763" y="3549"/>
                    <a:pt x="2930" y="3382"/>
                    <a:pt x="3120" y="3382"/>
                  </a:cubicBezTo>
                  <a:close/>
                  <a:moveTo>
                    <a:pt x="4502" y="3382"/>
                  </a:moveTo>
                  <a:cubicBezTo>
                    <a:pt x="4668" y="3382"/>
                    <a:pt x="4859" y="3549"/>
                    <a:pt x="4859" y="3739"/>
                  </a:cubicBezTo>
                  <a:cubicBezTo>
                    <a:pt x="4859" y="3954"/>
                    <a:pt x="4668" y="4097"/>
                    <a:pt x="4502" y="4097"/>
                  </a:cubicBezTo>
                  <a:cubicBezTo>
                    <a:pt x="4311" y="4097"/>
                    <a:pt x="4144" y="3954"/>
                    <a:pt x="4144" y="3739"/>
                  </a:cubicBezTo>
                  <a:cubicBezTo>
                    <a:pt x="4144" y="3549"/>
                    <a:pt x="4287" y="3382"/>
                    <a:pt x="4502" y="3382"/>
                  </a:cubicBezTo>
                  <a:close/>
                  <a:moveTo>
                    <a:pt x="1" y="2049"/>
                  </a:moveTo>
                  <a:lnTo>
                    <a:pt x="1" y="5502"/>
                  </a:lnTo>
                  <a:lnTo>
                    <a:pt x="6216" y="5502"/>
                  </a:lnTo>
                  <a:lnTo>
                    <a:pt x="6216" y="2049"/>
                  </a:lnTo>
                  <a:close/>
                  <a:moveTo>
                    <a:pt x="1" y="6169"/>
                  </a:moveTo>
                  <a:lnTo>
                    <a:pt x="1" y="7193"/>
                  </a:lnTo>
                  <a:cubicBezTo>
                    <a:pt x="1" y="7764"/>
                    <a:pt x="477" y="8240"/>
                    <a:pt x="1048" y="8240"/>
                  </a:cubicBezTo>
                  <a:lnTo>
                    <a:pt x="5216" y="8240"/>
                  </a:lnTo>
                  <a:cubicBezTo>
                    <a:pt x="5788" y="8240"/>
                    <a:pt x="6264" y="7788"/>
                    <a:pt x="6264" y="7193"/>
                  </a:cubicBezTo>
                  <a:lnTo>
                    <a:pt x="6264" y="616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a:off x="2081457" y="1455123"/>
              <a:ext cx="116711" cy="47509"/>
            </a:xfrm>
            <a:custGeom>
              <a:rect b="b" l="l" r="r" t="t"/>
              <a:pathLst>
                <a:path extrusionOk="0" h="1406" w="3454">
                  <a:moveTo>
                    <a:pt x="334" y="1"/>
                  </a:moveTo>
                  <a:cubicBezTo>
                    <a:pt x="144" y="1"/>
                    <a:pt x="1" y="191"/>
                    <a:pt x="1" y="358"/>
                  </a:cubicBezTo>
                  <a:lnTo>
                    <a:pt x="1" y="1406"/>
                  </a:lnTo>
                  <a:lnTo>
                    <a:pt x="3454" y="1406"/>
                  </a:lnTo>
                  <a:lnTo>
                    <a:pt x="3454" y="358"/>
                  </a:lnTo>
                  <a:cubicBezTo>
                    <a:pt x="3454" y="191"/>
                    <a:pt x="3287" y="1"/>
                    <a:pt x="3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3" name="Google Shape;733;p63"/>
          <p:cNvPicPr preferRelativeResize="0"/>
          <p:nvPr/>
        </p:nvPicPr>
        <p:blipFill>
          <a:blip r:embed="rId3">
            <a:alphaModFix/>
          </a:blip>
          <a:stretch>
            <a:fillRect/>
          </a:stretch>
        </p:blipFill>
        <p:spPr>
          <a:xfrm rot="-9257458">
            <a:off x="336000" y="563252"/>
            <a:ext cx="877599" cy="1286944"/>
          </a:xfrm>
          <a:prstGeom prst="rect">
            <a:avLst/>
          </a:prstGeom>
          <a:noFill/>
          <a:ln>
            <a:noFill/>
          </a:ln>
        </p:spPr>
      </p:pic>
      <p:pic>
        <p:nvPicPr>
          <p:cNvPr id="734" name="Google Shape;734;p63"/>
          <p:cNvPicPr preferRelativeResize="0"/>
          <p:nvPr/>
        </p:nvPicPr>
        <p:blipFill>
          <a:blip r:embed="rId4">
            <a:alphaModFix/>
          </a:blip>
          <a:stretch>
            <a:fillRect/>
          </a:stretch>
        </p:blipFill>
        <p:spPr>
          <a:xfrm flipH="1">
            <a:off x="715100" y="1075700"/>
            <a:ext cx="527462" cy="51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2F5"/>
        </a:solidFill>
      </p:bgPr>
    </p:bg>
    <p:spTree>
      <p:nvGrpSpPr>
        <p:cNvPr id="218" name="Shape 218"/>
        <p:cNvGrpSpPr/>
        <p:nvPr/>
      </p:nvGrpSpPr>
      <p:grpSpPr>
        <a:xfrm>
          <a:off x="0" y="0"/>
          <a:ext cx="0" cy="0"/>
          <a:chOff x="0" y="0"/>
          <a:chExt cx="0" cy="0"/>
        </a:xfrm>
      </p:grpSpPr>
      <p:sp>
        <p:nvSpPr>
          <p:cNvPr id="219" name="Google Shape;219;p37"/>
          <p:cNvSpPr/>
          <p:nvPr/>
        </p:nvSpPr>
        <p:spPr>
          <a:xfrm>
            <a:off x="4273263" y="3079399"/>
            <a:ext cx="621900" cy="621600"/>
          </a:xfrm>
          <a:prstGeom prst="ellipse">
            <a:avLst/>
          </a:prstGeom>
          <a:solidFill>
            <a:srgbClr val="F8F8F8"/>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7"/>
          <p:cNvSpPr/>
          <p:nvPr/>
        </p:nvSpPr>
        <p:spPr>
          <a:xfrm>
            <a:off x="1589463" y="3079399"/>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7"/>
          <p:cNvSpPr/>
          <p:nvPr/>
        </p:nvSpPr>
        <p:spPr>
          <a:xfrm>
            <a:off x="6944850" y="1293248"/>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7"/>
          <p:cNvSpPr/>
          <p:nvPr/>
        </p:nvSpPr>
        <p:spPr>
          <a:xfrm>
            <a:off x="4273263" y="1293248"/>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7"/>
          <p:cNvSpPr/>
          <p:nvPr/>
        </p:nvSpPr>
        <p:spPr>
          <a:xfrm>
            <a:off x="1589463" y="1293248"/>
            <a:ext cx="621900" cy="6216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7"/>
          <p:cNvSpPr txBox="1"/>
          <p:nvPr>
            <p:ph type="title"/>
          </p:nvPr>
        </p:nvSpPr>
        <p:spPr>
          <a:xfrm>
            <a:off x="732213" y="184319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25" name="Google Shape;225;p37"/>
          <p:cNvSpPr txBox="1"/>
          <p:nvPr>
            <p:ph idx="2" type="title"/>
          </p:nvPr>
        </p:nvSpPr>
        <p:spPr>
          <a:xfrm>
            <a:off x="1542513" y="1302000"/>
            <a:ext cx="7158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6" name="Google Shape;226;p37"/>
          <p:cNvSpPr txBox="1"/>
          <p:nvPr>
            <p:ph idx="1" type="subTitle"/>
          </p:nvPr>
        </p:nvSpPr>
        <p:spPr>
          <a:xfrm>
            <a:off x="732213" y="225310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27" name="Google Shape;227;p37"/>
          <p:cNvSpPr txBox="1"/>
          <p:nvPr>
            <p:ph idx="3" type="title"/>
          </p:nvPr>
        </p:nvSpPr>
        <p:spPr>
          <a:xfrm>
            <a:off x="3416013" y="184319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28" name="Google Shape;228;p37"/>
          <p:cNvSpPr txBox="1"/>
          <p:nvPr>
            <p:ph idx="4" type="title"/>
          </p:nvPr>
        </p:nvSpPr>
        <p:spPr>
          <a:xfrm>
            <a:off x="4227663" y="1302000"/>
            <a:ext cx="713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9" name="Google Shape;229;p37"/>
          <p:cNvSpPr txBox="1"/>
          <p:nvPr>
            <p:ph idx="5" type="subTitle"/>
          </p:nvPr>
        </p:nvSpPr>
        <p:spPr>
          <a:xfrm>
            <a:off x="3416013" y="225310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30" name="Google Shape;230;p37"/>
          <p:cNvSpPr txBox="1"/>
          <p:nvPr>
            <p:ph idx="6" type="title"/>
          </p:nvPr>
        </p:nvSpPr>
        <p:spPr>
          <a:xfrm>
            <a:off x="6087600" y="184319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31" name="Google Shape;231;p37"/>
          <p:cNvSpPr txBox="1"/>
          <p:nvPr>
            <p:ph idx="7" type="title"/>
          </p:nvPr>
        </p:nvSpPr>
        <p:spPr>
          <a:xfrm>
            <a:off x="6899250" y="1302000"/>
            <a:ext cx="713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2" name="Google Shape;232;p37"/>
          <p:cNvSpPr txBox="1"/>
          <p:nvPr>
            <p:ph idx="8" type="subTitle"/>
          </p:nvPr>
        </p:nvSpPr>
        <p:spPr>
          <a:xfrm>
            <a:off x="6087600" y="225310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33" name="Google Shape;233;p37"/>
          <p:cNvSpPr txBox="1"/>
          <p:nvPr>
            <p:ph idx="9" type="title"/>
          </p:nvPr>
        </p:nvSpPr>
        <p:spPr>
          <a:xfrm>
            <a:off x="732213" y="363259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34" name="Google Shape;234;p37"/>
          <p:cNvSpPr txBox="1"/>
          <p:nvPr>
            <p:ph idx="13" type="title"/>
          </p:nvPr>
        </p:nvSpPr>
        <p:spPr>
          <a:xfrm>
            <a:off x="1542513" y="3093499"/>
            <a:ext cx="7158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5" name="Google Shape;235;p37"/>
          <p:cNvSpPr txBox="1"/>
          <p:nvPr>
            <p:ph idx="14" type="subTitle"/>
          </p:nvPr>
        </p:nvSpPr>
        <p:spPr>
          <a:xfrm>
            <a:off x="732213" y="404250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36" name="Google Shape;236;p37"/>
          <p:cNvSpPr txBox="1"/>
          <p:nvPr>
            <p:ph idx="15" type="title"/>
          </p:nvPr>
        </p:nvSpPr>
        <p:spPr>
          <a:xfrm>
            <a:off x="3416013" y="363259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37" name="Google Shape;237;p37"/>
          <p:cNvSpPr txBox="1"/>
          <p:nvPr>
            <p:ph idx="16" type="title"/>
          </p:nvPr>
        </p:nvSpPr>
        <p:spPr>
          <a:xfrm>
            <a:off x="4227663" y="3093499"/>
            <a:ext cx="713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38" name="Google Shape;238;p37"/>
          <p:cNvSpPr txBox="1"/>
          <p:nvPr>
            <p:ph idx="17" type="subTitle"/>
          </p:nvPr>
        </p:nvSpPr>
        <p:spPr>
          <a:xfrm>
            <a:off x="3416013" y="404250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39" name="Google Shape;239;p37"/>
          <p:cNvSpPr txBox="1"/>
          <p:nvPr>
            <p:ph idx="18"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pic>
        <p:nvPicPr>
          <p:cNvPr id="240" name="Google Shape;240;p37"/>
          <p:cNvPicPr preferRelativeResize="0"/>
          <p:nvPr/>
        </p:nvPicPr>
        <p:blipFill>
          <a:blip r:embed="rId3">
            <a:alphaModFix/>
          </a:blip>
          <a:stretch>
            <a:fillRect/>
          </a:stretch>
        </p:blipFill>
        <p:spPr>
          <a:xfrm rot="-5025100">
            <a:off x="6792837" y="2993828"/>
            <a:ext cx="1274907" cy="1869569"/>
          </a:xfrm>
          <a:prstGeom prst="rect">
            <a:avLst/>
          </a:prstGeom>
          <a:noFill/>
          <a:ln>
            <a:noFill/>
          </a:ln>
        </p:spPr>
      </p:pic>
      <p:pic>
        <p:nvPicPr>
          <p:cNvPr id="241" name="Google Shape;241;p37"/>
          <p:cNvPicPr preferRelativeResize="0"/>
          <p:nvPr/>
        </p:nvPicPr>
        <p:blipFill>
          <a:blip r:embed="rId4">
            <a:alphaModFix/>
          </a:blip>
          <a:stretch>
            <a:fillRect/>
          </a:stretch>
        </p:blipFill>
        <p:spPr>
          <a:xfrm>
            <a:off x="6838688" y="3861190"/>
            <a:ext cx="964925" cy="941175"/>
          </a:xfrm>
          <a:prstGeom prst="rect">
            <a:avLst/>
          </a:prstGeom>
          <a:noFill/>
          <a:ln>
            <a:noFill/>
          </a:ln>
        </p:spPr>
      </p:pic>
      <p:pic>
        <p:nvPicPr>
          <p:cNvPr id="242" name="Google Shape;242;p37"/>
          <p:cNvPicPr preferRelativeResize="0"/>
          <p:nvPr/>
        </p:nvPicPr>
        <p:blipFill>
          <a:blip r:embed="rId5">
            <a:alphaModFix/>
          </a:blip>
          <a:stretch>
            <a:fillRect/>
          </a:stretch>
        </p:blipFill>
        <p:spPr>
          <a:xfrm flipH="1" rot="9099953">
            <a:off x="292321" y="199178"/>
            <a:ext cx="845554" cy="125334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4"/>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3D PRINTING CONSTRUCTION MARKET</a:t>
            </a:r>
            <a:endParaRPr/>
          </a:p>
        </p:txBody>
      </p:sp>
      <p:pic>
        <p:nvPicPr>
          <p:cNvPr id="740" name="Google Shape;740;p64" title="Points scored">
            <a:hlinkClick r:id="rId3"/>
          </p:cNvPr>
          <p:cNvPicPr preferRelativeResize="0"/>
          <p:nvPr/>
        </p:nvPicPr>
        <p:blipFill>
          <a:blip r:embed="rId4">
            <a:alphaModFix/>
          </a:blip>
          <a:stretch>
            <a:fillRect/>
          </a:stretch>
        </p:blipFill>
        <p:spPr>
          <a:xfrm>
            <a:off x="1186075" y="1535550"/>
            <a:ext cx="4342230" cy="2684975"/>
          </a:xfrm>
          <a:prstGeom prst="rect">
            <a:avLst/>
          </a:prstGeom>
          <a:noFill/>
          <a:ln>
            <a:noFill/>
          </a:ln>
        </p:spPr>
      </p:pic>
      <p:sp>
        <p:nvSpPr>
          <p:cNvPr id="741" name="Google Shape;741;p64"/>
          <p:cNvSpPr txBox="1"/>
          <p:nvPr>
            <p:ph idx="4294967295" type="title"/>
          </p:nvPr>
        </p:nvSpPr>
        <p:spPr>
          <a:xfrm>
            <a:off x="6174205" y="2971450"/>
            <a:ext cx="14928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chemeClr val="dk2"/>
                </a:solidFill>
              </a:rPr>
              <a:t>Mercury</a:t>
            </a:r>
            <a:endParaRPr sz="2600">
              <a:solidFill>
                <a:schemeClr val="dk2"/>
              </a:solidFill>
            </a:endParaRPr>
          </a:p>
        </p:txBody>
      </p:sp>
      <p:sp>
        <p:nvSpPr>
          <p:cNvPr id="742" name="Google Shape;742;p64"/>
          <p:cNvSpPr txBox="1"/>
          <p:nvPr>
            <p:ph idx="4294967295" type="subTitle"/>
          </p:nvPr>
        </p:nvSpPr>
        <p:spPr>
          <a:xfrm>
            <a:off x="6091080" y="3420925"/>
            <a:ext cx="1880700" cy="484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It’s the closest planet to the Sun</a:t>
            </a:r>
            <a:endParaRPr/>
          </a:p>
        </p:txBody>
      </p:sp>
      <p:sp>
        <p:nvSpPr>
          <p:cNvPr id="743" name="Google Shape;743;p64"/>
          <p:cNvSpPr txBox="1"/>
          <p:nvPr>
            <p:ph idx="4294967295" type="title"/>
          </p:nvPr>
        </p:nvSpPr>
        <p:spPr>
          <a:xfrm>
            <a:off x="6174201" y="1650475"/>
            <a:ext cx="14928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chemeClr val="dk2"/>
                </a:solidFill>
              </a:rPr>
              <a:t>Venus</a:t>
            </a:r>
            <a:endParaRPr sz="2600">
              <a:solidFill>
                <a:schemeClr val="dk2"/>
              </a:solidFill>
            </a:endParaRPr>
          </a:p>
        </p:txBody>
      </p:sp>
      <p:sp>
        <p:nvSpPr>
          <p:cNvPr id="744" name="Google Shape;744;p64"/>
          <p:cNvSpPr txBox="1"/>
          <p:nvPr>
            <p:ph idx="4294967295" type="subTitle"/>
          </p:nvPr>
        </p:nvSpPr>
        <p:spPr>
          <a:xfrm>
            <a:off x="6091075" y="2099950"/>
            <a:ext cx="1880700" cy="484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is the second planet from the Sun</a:t>
            </a:r>
            <a:endParaRPr/>
          </a:p>
        </p:txBody>
      </p:sp>
      <p:sp>
        <p:nvSpPr>
          <p:cNvPr id="745" name="Google Shape;745;p64"/>
          <p:cNvSpPr/>
          <p:nvPr/>
        </p:nvSpPr>
        <p:spPr>
          <a:xfrm>
            <a:off x="7717175" y="1902325"/>
            <a:ext cx="201300" cy="202800"/>
          </a:xfrm>
          <a:prstGeom prst="cube">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7717175" y="3218125"/>
            <a:ext cx="201300" cy="202800"/>
          </a:xfrm>
          <a:prstGeom prst="cube">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txBox="1"/>
          <p:nvPr/>
        </p:nvSpPr>
        <p:spPr>
          <a:xfrm>
            <a:off x="1123700" y="4220525"/>
            <a:ext cx="70767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Follow the link in the graph to modify its data and then paste the new one here. </a:t>
            </a:r>
            <a:r>
              <a:rPr b="1" lang="en">
                <a:solidFill>
                  <a:schemeClr val="dk1"/>
                </a:solidFill>
                <a:uFill>
                  <a:noFill/>
                </a:uFill>
                <a:latin typeface="Open Sans"/>
                <a:ea typeface="Open Sans"/>
                <a:cs typeface="Open Sans"/>
                <a:sym typeface="Open Sans"/>
                <a:hlinkClick r:id="rId5">
                  <a:extLst>
                    <a:ext uri="{A12FA001-AC4F-418D-AE19-62706E023703}">
                      <ahyp:hlinkClr val="tx"/>
                    </a:ext>
                  </a:extLst>
                </a:hlinkClick>
              </a:rPr>
              <a:t>For more info, click here</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5"/>
          <p:cNvSpPr/>
          <p:nvPr/>
        </p:nvSpPr>
        <p:spPr>
          <a:xfrm>
            <a:off x="3681277" y="1388925"/>
            <a:ext cx="20574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Viga"/>
                <a:ea typeface="Viga"/>
                <a:cs typeface="Viga"/>
                <a:sym typeface="Viga"/>
              </a:rPr>
              <a:t>Materials</a:t>
            </a:r>
            <a:endParaRPr b="1" sz="2500">
              <a:solidFill>
                <a:schemeClr val="dk2"/>
              </a:solidFill>
              <a:latin typeface="Viga"/>
              <a:ea typeface="Viga"/>
              <a:cs typeface="Viga"/>
              <a:sym typeface="Viga"/>
            </a:endParaRPr>
          </a:p>
        </p:txBody>
      </p:sp>
      <p:sp>
        <p:nvSpPr>
          <p:cNvPr id="753" name="Google Shape;753;p65"/>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PROPER 3D PRINTING PROCESS</a:t>
            </a:r>
            <a:endParaRPr/>
          </a:p>
        </p:txBody>
      </p:sp>
      <p:sp>
        <p:nvSpPr>
          <p:cNvPr id="754" name="Google Shape;754;p65"/>
          <p:cNvSpPr/>
          <p:nvPr/>
        </p:nvSpPr>
        <p:spPr>
          <a:xfrm>
            <a:off x="1146427" y="2310962"/>
            <a:ext cx="20574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Polymers</a:t>
            </a:r>
            <a:endParaRPr b="1" sz="1600">
              <a:solidFill>
                <a:schemeClr val="dk2"/>
              </a:solidFill>
              <a:latin typeface="Open Sans"/>
              <a:ea typeface="Open Sans"/>
              <a:cs typeface="Open Sans"/>
              <a:sym typeface="Open Sans"/>
            </a:endParaRPr>
          </a:p>
        </p:txBody>
      </p:sp>
      <p:sp>
        <p:nvSpPr>
          <p:cNvPr id="755" name="Google Shape;755;p65"/>
          <p:cNvSpPr/>
          <p:nvPr/>
        </p:nvSpPr>
        <p:spPr>
          <a:xfrm>
            <a:off x="3681277" y="2310962"/>
            <a:ext cx="20574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Metals</a:t>
            </a:r>
            <a:endParaRPr b="1" sz="1600">
              <a:solidFill>
                <a:schemeClr val="dk2"/>
              </a:solidFill>
              <a:latin typeface="Open Sans"/>
              <a:ea typeface="Open Sans"/>
              <a:cs typeface="Open Sans"/>
              <a:sym typeface="Open Sans"/>
            </a:endParaRPr>
          </a:p>
        </p:txBody>
      </p:sp>
      <p:sp>
        <p:nvSpPr>
          <p:cNvPr id="756" name="Google Shape;756;p65"/>
          <p:cNvSpPr/>
          <p:nvPr/>
        </p:nvSpPr>
        <p:spPr>
          <a:xfrm>
            <a:off x="6216127" y="2310962"/>
            <a:ext cx="20574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Other</a:t>
            </a:r>
            <a:endParaRPr b="1" sz="1600">
              <a:solidFill>
                <a:schemeClr val="dk2"/>
              </a:solidFill>
              <a:latin typeface="Open Sans"/>
              <a:ea typeface="Open Sans"/>
              <a:cs typeface="Open Sans"/>
              <a:sym typeface="Open Sans"/>
            </a:endParaRPr>
          </a:p>
        </p:txBody>
      </p:sp>
      <p:cxnSp>
        <p:nvCxnSpPr>
          <p:cNvPr id="757" name="Google Shape;757;p65"/>
          <p:cNvCxnSpPr>
            <a:endCxn id="754" idx="0"/>
          </p:cNvCxnSpPr>
          <p:nvPr/>
        </p:nvCxnSpPr>
        <p:spPr>
          <a:xfrm flipH="1">
            <a:off x="2175127" y="2039462"/>
            <a:ext cx="2546400" cy="271500"/>
          </a:xfrm>
          <a:prstGeom prst="bentConnector2">
            <a:avLst/>
          </a:prstGeom>
          <a:noFill/>
          <a:ln cap="flat" cmpd="sng" w="9525">
            <a:solidFill>
              <a:schemeClr val="lt2"/>
            </a:solidFill>
            <a:prstDash val="dot"/>
            <a:round/>
            <a:headEnd len="med" w="med" type="none"/>
            <a:tailEnd len="med" w="med" type="none"/>
          </a:ln>
        </p:spPr>
      </p:cxnSp>
      <p:cxnSp>
        <p:nvCxnSpPr>
          <p:cNvPr id="758" name="Google Shape;758;p65"/>
          <p:cNvCxnSpPr>
            <a:stCxn id="752" idx="2"/>
            <a:endCxn id="756" idx="0"/>
          </p:cNvCxnSpPr>
          <p:nvPr/>
        </p:nvCxnSpPr>
        <p:spPr>
          <a:xfrm flipH="1" rot="-5400000">
            <a:off x="5733427" y="799275"/>
            <a:ext cx="488100" cy="2535000"/>
          </a:xfrm>
          <a:prstGeom prst="bentConnector3">
            <a:avLst>
              <a:gd fmla="val 44878" name="adj1"/>
            </a:avLst>
          </a:prstGeom>
          <a:noFill/>
          <a:ln cap="flat" cmpd="sng" w="9525">
            <a:solidFill>
              <a:schemeClr val="lt2"/>
            </a:solidFill>
            <a:prstDash val="dot"/>
            <a:round/>
            <a:headEnd len="med" w="med" type="none"/>
            <a:tailEnd len="med" w="med" type="none"/>
          </a:ln>
        </p:spPr>
      </p:cxnSp>
      <p:cxnSp>
        <p:nvCxnSpPr>
          <p:cNvPr id="759" name="Google Shape;759;p65"/>
          <p:cNvCxnSpPr>
            <a:endCxn id="755" idx="0"/>
          </p:cNvCxnSpPr>
          <p:nvPr/>
        </p:nvCxnSpPr>
        <p:spPr>
          <a:xfrm rot="5400000">
            <a:off x="4574677" y="2174762"/>
            <a:ext cx="271500" cy="900"/>
          </a:xfrm>
          <a:prstGeom prst="bentConnector3">
            <a:avLst>
              <a:gd fmla="val 99401" name="adj1"/>
            </a:avLst>
          </a:prstGeom>
          <a:noFill/>
          <a:ln cap="flat" cmpd="sng" w="9525">
            <a:solidFill>
              <a:schemeClr val="lt2"/>
            </a:solidFill>
            <a:prstDash val="dot"/>
            <a:round/>
            <a:headEnd len="med" w="med" type="none"/>
            <a:tailEnd len="med" w="med" type="none"/>
          </a:ln>
        </p:spPr>
      </p:cxnSp>
      <p:sp>
        <p:nvSpPr>
          <p:cNvPr id="760" name="Google Shape;760;p65"/>
          <p:cNvSpPr/>
          <p:nvPr/>
        </p:nvSpPr>
        <p:spPr>
          <a:xfrm>
            <a:off x="812725" y="3161037"/>
            <a:ext cx="12657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pen Sans"/>
                <a:ea typeface="Open Sans"/>
                <a:cs typeface="Open Sans"/>
                <a:sym typeface="Open Sans"/>
              </a:rPr>
              <a:t>Mars</a:t>
            </a:r>
            <a:endParaRPr sz="1600">
              <a:solidFill>
                <a:schemeClr val="dk2"/>
              </a:solidFill>
              <a:latin typeface="Open Sans"/>
              <a:ea typeface="Open Sans"/>
              <a:cs typeface="Open Sans"/>
              <a:sym typeface="Open Sans"/>
            </a:endParaRPr>
          </a:p>
        </p:txBody>
      </p:sp>
      <p:sp>
        <p:nvSpPr>
          <p:cNvPr id="761" name="Google Shape;761;p65"/>
          <p:cNvSpPr/>
          <p:nvPr/>
        </p:nvSpPr>
        <p:spPr>
          <a:xfrm>
            <a:off x="2208175" y="3161037"/>
            <a:ext cx="12657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pen Sans"/>
                <a:ea typeface="Open Sans"/>
                <a:cs typeface="Open Sans"/>
                <a:sym typeface="Open Sans"/>
              </a:rPr>
              <a:t>Saturn</a:t>
            </a:r>
            <a:endParaRPr sz="1600">
              <a:solidFill>
                <a:schemeClr val="dk2"/>
              </a:solidFill>
              <a:latin typeface="Open Sans"/>
              <a:ea typeface="Open Sans"/>
              <a:cs typeface="Open Sans"/>
              <a:sym typeface="Open Sans"/>
            </a:endParaRPr>
          </a:p>
        </p:txBody>
      </p:sp>
      <p:cxnSp>
        <p:nvCxnSpPr>
          <p:cNvPr id="762" name="Google Shape;762;p65"/>
          <p:cNvCxnSpPr>
            <a:stCxn id="760" idx="0"/>
            <a:endCxn id="754" idx="2"/>
          </p:cNvCxnSpPr>
          <p:nvPr/>
        </p:nvCxnSpPr>
        <p:spPr>
          <a:xfrm rot="-5400000">
            <a:off x="1602175" y="2588037"/>
            <a:ext cx="416400" cy="729600"/>
          </a:xfrm>
          <a:prstGeom prst="bentConnector3">
            <a:avLst>
              <a:gd fmla="val 49985" name="adj1"/>
            </a:avLst>
          </a:prstGeom>
          <a:noFill/>
          <a:ln cap="flat" cmpd="sng" w="9525">
            <a:solidFill>
              <a:schemeClr val="lt2"/>
            </a:solidFill>
            <a:prstDash val="dot"/>
            <a:round/>
            <a:headEnd len="med" w="med" type="none"/>
            <a:tailEnd len="med" w="med" type="none"/>
          </a:ln>
        </p:spPr>
      </p:cxnSp>
      <p:cxnSp>
        <p:nvCxnSpPr>
          <p:cNvPr id="763" name="Google Shape;763;p65"/>
          <p:cNvCxnSpPr>
            <a:stCxn id="761" idx="0"/>
            <a:endCxn id="754" idx="2"/>
          </p:cNvCxnSpPr>
          <p:nvPr/>
        </p:nvCxnSpPr>
        <p:spPr>
          <a:xfrm flipH="1" rot="5400000">
            <a:off x="2299825" y="2619837"/>
            <a:ext cx="416400" cy="666000"/>
          </a:xfrm>
          <a:prstGeom prst="bentConnector3">
            <a:avLst>
              <a:gd fmla="val 49985" name="adj1"/>
            </a:avLst>
          </a:prstGeom>
          <a:noFill/>
          <a:ln cap="flat" cmpd="sng" w="9525">
            <a:solidFill>
              <a:schemeClr val="lt2"/>
            </a:solidFill>
            <a:prstDash val="dot"/>
            <a:round/>
            <a:headEnd len="med" w="med" type="none"/>
            <a:tailEnd len="med" w="med" type="none"/>
          </a:ln>
        </p:spPr>
      </p:cxnSp>
      <p:sp>
        <p:nvSpPr>
          <p:cNvPr id="764" name="Google Shape;764;p65"/>
          <p:cNvSpPr/>
          <p:nvPr/>
        </p:nvSpPr>
        <p:spPr>
          <a:xfrm>
            <a:off x="3969171" y="3944950"/>
            <a:ext cx="14892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Process 3</a:t>
            </a:r>
            <a:endParaRPr sz="1600">
              <a:solidFill>
                <a:schemeClr val="lt2"/>
              </a:solidFill>
              <a:latin typeface="Open Sans"/>
              <a:ea typeface="Open Sans"/>
              <a:cs typeface="Open Sans"/>
              <a:sym typeface="Open Sans"/>
            </a:endParaRPr>
          </a:p>
        </p:txBody>
      </p:sp>
      <p:cxnSp>
        <p:nvCxnSpPr>
          <p:cNvPr id="765" name="Google Shape;765;p65"/>
          <p:cNvCxnSpPr>
            <a:stCxn id="764" idx="0"/>
            <a:endCxn id="755" idx="2"/>
          </p:cNvCxnSpPr>
          <p:nvPr/>
        </p:nvCxnSpPr>
        <p:spPr>
          <a:xfrm flipH="1" rot="5400000">
            <a:off x="4111671" y="3342850"/>
            <a:ext cx="1200300" cy="3900"/>
          </a:xfrm>
          <a:prstGeom prst="bentConnector3">
            <a:avLst>
              <a:gd fmla="val 49995" name="adj1"/>
            </a:avLst>
          </a:prstGeom>
          <a:noFill/>
          <a:ln cap="flat" cmpd="sng" w="9525">
            <a:solidFill>
              <a:schemeClr val="lt2"/>
            </a:solidFill>
            <a:prstDash val="dot"/>
            <a:round/>
            <a:headEnd len="med" w="med" type="none"/>
            <a:tailEnd len="med" w="med" type="none"/>
          </a:ln>
        </p:spPr>
      </p:cxnSp>
      <p:sp>
        <p:nvSpPr>
          <p:cNvPr id="766" name="Google Shape;766;p65"/>
          <p:cNvSpPr/>
          <p:nvPr/>
        </p:nvSpPr>
        <p:spPr>
          <a:xfrm>
            <a:off x="6638743" y="3161037"/>
            <a:ext cx="12081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pen Sans"/>
                <a:ea typeface="Open Sans"/>
                <a:cs typeface="Open Sans"/>
                <a:sym typeface="Open Sans"/>
              </a:rPr>
              <a:t>Venus</a:t>
            </a:r>
            <a:endParaRPr sz="1600">
              <a:solidFill>
                <a:schemeClr val="dk2"/>
              </a:solidFill>
              <a:latin typeface="Open Sans"/>
              <a:ea typeface="Open Sans"/>
              <a:cs typeface="Open Sans"/>
              <a:sym typeface="Open Sans"/>
            </a:endParaRPr>
          </a:p>
        </p:txBody>
      </p:sp>
      <p:cxnSp>
        <p:nvCxnSpPr>
          <p:cNvPr id="767" name="Google Shape;767;p65"/>
          <p:cNvCxnSpPr>
            <a:stCxn id="766" idx="0"/>
            <a:endCxn id="756" idx="2"/>
          </p:cNvCxnSpPr>
          <p:nvPr/>
        </p:nvCxnSpPr>
        <p:spPr>
          <a:xfrm rot="-5400000">
            <a:off x="7035643" y="2951787"/>
            <a:ext cx="416400" cy="2100"/>
          </a:xfrm>
          <a:prstGeom prst="bentConnector3">
            <a:avLst>
              <a:gd fmla="val 49985" name="adj1"/>
            </a:avLst>
          </a:prstGeom>
          <a:noFill/>
          <a:ln cap="flat" cmpd="sng" w="9525">
            <a:solidFill>
              <a:schemeClr val="lt2"/>
            </a:solidFill>
            <a:prstDash val="dot"/>
            <a:round/>
            <a:headEnd len="med" w="med" type="none"/>
            <a:tailEnd len="med" w="med" type="none"/>
          </a:ln>
        </p:spPr>
      </p:cxnSp>
      <p:sp>
        <p:nvSpPr>
          <p:cNvPr id="768" name="Google Shape;768;p65"/>
          <p:cNvSpPr/>
          <p:nvPr/>
        </p:nvSpPr>
        <p:spPr>
          <a:xfrm>
            <a:off x="6500221" y="3944950"/>
            <a:ext cx="14892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Process 4</a:t>
            </a:r>
            <a:endParaRPr sz="1600">
              <a:solidFill>
                <a:schemeClr val="lt2"/>
              </a:solidFill>
              <a:latin typeface="Open Sans"/>
              <a:ea typeface="Open Sans"/>
              <a:cs typeface="Open Sans"/>
              <a:sym typeface="Open Sans"/>
            </a:endParaRPr>
          </a:p>
        </p:txBody>
      </p:sp>
      <p:cxnSp>
        <p:nvCxnSpPr>
          <p:cNvPr id="769" name="Google Shape;769;p65"/>
          <p:cNvCxnSpPr>
            <a:stCxn id="766" idx="2"/>
            <a:endCxn id="768" idx="0"/>
          </p:cNvCxnSpPr>
          <p:nvPr/>
        </p:nvCxnSpPr>
        <p:spPr>
          <a:xfrm flipH="1" rot="-5400000">
            <a:off x="7068793" y="3768837"/>
            <a:ext cx="350100" cy="2100"/>
          </a:xfrm>
          <a:prstGeom prst="bentConnector3">
            <a:avLst>
              <a:gd fmla="val 50000" name="adj1"/>
            </a:avLst>
          </a:prstGeom>
          <a:noFill/>
          <a:ln cap="flat" cmpd="sng" w="9525">
            <a:solidFill>
              <a:schemeClr val="lt2"/>
            </a:solidFill>
            <a:prstDash val="dot"/>
            <a:round/>
            <a:headEnd len="med" w="med" type="none"/>
            <a:tailEnd len="med" w="med" type="none"/>
          </a:ln>
        </p:spPr>
      </p:cxnSp>
      <p:sp>
        <p:nvSpPr>
          <p:cNvPr id="770" name="Google Shape;770;p65"/>
          <p:cNvSpPr/>
          <p:nvPr/>
        </p:nvSpPr>
        <p:spPr>
          <a:xfrm>
            <a:off x="812725" y="3944950"/>
            <a:ext cx="12657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Process 1</a:t>
            </a:r>
            <a:endParaRPr sz="1600">
              <a:solidFill>
                <a:schemeClr val="lt2"/>
              </a:solidFill>
              <a:latin typeface="Open Sans"/>
              <a:ea typeface="Open Sans"/>
              <a:cs typeface="Open Sans"/>
              <a:sym typeface="Open Sans"/>
            </a:endParaRPr>
          </a:p>
        </p:txBody>
      </p:sp>
      <p:sp>
        <p:nvSpPr>
          <p:cNvPr id="771" name="Google Shape;771;p65"/>
          <p:cNvSpPr/>
          <p:nvPr/>
        </p:nvSpPr>
        <p:spPr>
          <a:xfrm>
            <a:off x="2208175" y="3944950"/>
            <a:ext cx="12657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Process 2</a:t>
            </a:r>
            <a:endParaRPr sz="1600">
              <a:solidFill>
                <a:schemeClr val="lt2"/>
              </a:solidFill>
              <a:latin typeface="Open Sans"/>
              <a:ea typeface="Open Sans"/>
              <a:cs typeface="Open Sans"/>
              <a:sym typeface="Open Sans"/>
            </a:endParaRPr>
          </a:p>
        </p:txBody>
      </p:sp>
      <p:cxnSp>
        <p:nvCxnSpPr>
          <p:cNvPr id="772" name="Google Shape;772;p65"/>
          <p:cNvCxnSpPr>
            <a:stCxn id="760" idx="2"/>
            <a:endCxn id="770" idx="0"/>
          </p:cNvCxnSpPr>
          <p:nvPr/>
        </p:nvCxnSpPr>
        <p:spPr>
          <a:xfrm flipH="1" rot="-5400000">
            <a:off x="1270825" y="3769587"/>
            <a:ext cx="350100" cy="600"/>
          </a:xfrm>
          <a:prstGeom prst="bentConnector3">
            <a:avLst>
              <a:gd fmla="val 50000" name="adj1"/>
            </a:avLst>
          </a:prstGeom>
          <a:noFill/>
          <a:ln cap="flat" cmpd="sng" w="9525">
            <a:solidFill>
              <a:schemeClr val="lt2"/>
            </a:solidFill>
            <a:prstDash val="dot"/>
            <a:round/>
            <a:headEnd len="med" w="med" type="none"/>
            <a:tailEnd len="med" w="med" type="none"/>
          </a:ln>
        </p:spPr>
      </p:cxnSp>
      <p:cxnSp>
        <p:nvCxnSpPr>
          <p:cNvPr id="773" name="Google Shape;773;p65"/>
          <p:cNvCxnSpPr>
            <a:endCxn id="771" idx="0"/>
          </p:cNvCxnSpPr>
          <p:nvPr/>
        </p:nvCxnSpPr>
        <p:spPr>
          <a:xfrm rot="5400000">
            <a:off x="2670475" y="3773200"/>
            <a:ext cx="342300" cy="1200"/>
          </a:xfrm>
          <a:prstGeom prst="bentConnector3">
            <a:avLst>
              <a:gd fmla="val 50000" name="adj1"/>
            </a:avLst>
          </a:prstGeom>
          <a:noFill/>
          <a:ln cap="flat" cmpd="sng" w="9525">
            <a:solidFill>
              <a:schemeClr val="lt2"/>
            </a:solidFill>
            <a:prstDash val="dot"/>
            <a:round/>
            <a:headEnd len="med" w="med" type="none"/>
            <a:tailEnd len="med" w="med" type="none"/>
          </a:ln>
        </p:spPr>
      </p:cxnSp>
      <p:pic>
        <p:nvPicPr>
          <p:cNvPr id="774" name="Google Shape;774;p65"/>
          <p:cNvPicPr preferRelativeResize="0"/>
          <p:nvPr/>
        </p:nvPicPr>
        <p:blipFill>
          <a:blip r:embed="rId3">
            <a:alphaModFix/>
          </a:blip>
          <a:stretch>
            <a:fillRect/>
          </a:stretch>
        </p:blipFill>
        <p:spPr>
          <a:xfrm rot="7808362">
            <a:off x="5921062" y="4337176"/>
            <a:ext cx="877599" cy="1286944"/>
          </a:xfrm>
          <a:prstGeom prst="rect">
            <a:avLst/>
          </a:prstGeom>
          <a:noFill/>
          <a:ln>
            <a:noFill/>
          </a:ln>
        </p:spPr>
      </p:pic>
      <p:pic>
        <p:nvPicPr>
          <p:cNvPr id="775" name="Google Shape;775;p65"/>
          <p:cNvPicPr preferRelativeResize="0"/>
          <p:nvPr/>
        </p:nvPicPr>
        <p:blipFill>
          <a:blip r:embed="rId4">
            <a:alphaModFix/>
          </a:blip>
          <a:stretch>
            <a:fillRect/>
          </a:stretch>
        </p:blipFill>
        <p:spPr>
          <a:xfrm>
            <a:off x="451375" y="1427925"/>
            <a:ext cx="527462" cy="51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6"/>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CHOOSING</a:t>
            </a:r>
            <a:r>
              <a:rPr lang="en"/>
              <a:t> THE RIGHT MATERIAL</a:t>
            </a:r>
            <a:endParaRPr/>
          </a:p>
        </p:txBody>
      </p:sp>
      <p:sp>
        <p:nvSpPr>
          <p:cNvPr id="781" name="Google Shape;781;p66"/>
          <p:cNvSpPr/>
          <p:nvPr/>
        </p:nvSpPr>
        <p:spPr>
          <a:xfrm>
            <a:off x="2860949" y="1388925"/>
            <a:ext cx="39126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Need mechanical </a:t>
            </a:r>
            <a:r>
              <a:rPr b="1" lang="en" sz="1800">
                <a:solidFill>
                  <a:schemeClr val="dk2"/>
                </a:solidFill>
                <a:latin typeface="Open Sans"/>
                <a:ea typeface="Open Sans"/>
                <a:cs typeface="Open Sans"/>
                <a:sym typeface="Open Sans"/>
              </a:rPr>
              <a:t>properties</a:t>
            </a:r>
            <a:r>
              <a:rPr b="1" lang="en" sz="1800">
                <a:solidFill>
                  <a:schemeClr val="dk2"/>
                </a:solidFill>
                <a:latin typeface="Open Sans"/>
                <a:ea typeface="Open Sans"/>
                <a:cs typeface="Open Sans"/>
                <a:sym typeface="Open Sans"/>
              </a:rPr>
              <a:t>?</a:t>
            </a:r>
            <a:endParaRPr b="1" sz="1800">
              <a:solidFill>
                <a:schemeClr val="dk2"/>
              </a:solidFill>
              <a:latin typeface="Open Sans"/>
              <a:ea typeface="Open Sans"/>
              <a:cs typeface="Open Sans"/>
              <a:sym typeface="Open Sans"/>
            </a:endParaRPr>
          </a:p>
        </p:txBody>
      </p:sp>
      <p:sp>
        <p:nvSpPr>
          <p:cNvPr id="782" name="Google Shape;782;p66"/>
          <p:cNvSpPr/>
          <p:nvPr/>
        </p:nvSpPr>
        <p:spPr>
          <a:xfrm>
            <a:off x="2150425" y="180282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83" name="Google Shape;783;p66"/>
          <p:cNvSpPr/>
          <p:nvPr/>
        </p:nvSpPr>
        <p:spPr>
          <a:xfrm>
            <a:off x="6939712" y="1802825"/>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cxnSp>
        <p:nvCxnSpPr>
          <p:cNvPr id="784" name="Google Shape;784;p66"/>
          <p:cNvCxnSpPr>
            <a:stCxn id="781" idx="1"/>
            <a:endCxn id="782" idx="0"/>
          </p:cNvCxnSpPr>
          <p:nvPr/>
        </p:nvCxnSpPr>
        <p:spPr>
          <a:xfrm flipH="1">
            <a:off x="2434949" y="1605825"/>
            <a:ext cx="426000" cy="197100"/>
          </a:xfrm>
          <a:prstGeom prst="bentConnector2">
            <a:avLst/>
          </a:prstGeom>
          <a:noFill/>
          <a:ln cap="flat" cmpd="sng" w="9525">
            <a:solidFill>
              <a:schemeClr val="lt2"/>
            </a:solidFill>
            <a:prstDash val="dot"/>
            <a:round/>
            <a:headEnd len="med" w="med" type="none"/>
            <a:tailEnd len="med" w="med" type="none"/>
          </a:ln>
        </p:spPr>
      </p:cxnSp>
      <p:cxnSp>
        <p:nvCxnSpPr>
          <p:cNvPr id="785" name="Google Shape;785;p66"/>
          <p:cNvCxnSpPr>
            <a:stCxn id="781" idx="3"/>
            <a:endCxn id="783" idx="0"/>
          </p:cNvCxnSpPr>
          <p:nvPr/>
        </p:nvCxnSpPr>
        <p:spPr>
          <a:xfrm>
            <a:off x="6773549" y="1605825"/>
            <a:ext cx="450600" cy="197100"/>
          </a:xfrm>
          <a:prstGeom prst="bentConnector2">
            <a:avLst/>
          </a:prstGeom>
          <a:noFill/>
          <a:ln cap="flat" cmpd="sng" w="9525">
            <a:solidFill>
              <a:schemeClr val="lt2"/>
            </a:solidFill>
            <a:prstDash val="dot"/>
            <a:round/>
            <a:headEnd len="med" w="med" type="none"/>
            <a:tailEnd len="med" w="med" type="none"/>
          </a:ln>
        </p:spPr>
      </p:cxnSp>
      <p:sp>
        <p:nvSpPr>
          <p:cNvPr id="786" name="Google Shape;786;p66"/>
          <p:cNvSpPr/>
          <p:nvPr/>
        </p:nvSpPr>
        <p:spPr>
          <a:xfrm>
            <a:off x="1110024" y="26928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Rigid</a:t>
            </a:r>
            <a:endParaRPr b="1" sz="1600">
              <a:solidFill>
                <a:schemeClr val="dk2"/>
              </a:solidFill>
              <a:latin typeface="Open Sans"/>
              <a:ea typeface="Open Sans"/>
              <a:cs typeface="Open Sans"/>
              <a:sym typeface="Open Sans"/>
            </a:endParaRPr>
          </a:p>
        </p:txBody>
      </p:sp>
      <p:sp>
        <p:nvSpPr>
          <p:cNvPr id="787" name="Google Shape;787;p66"/>
          <p:cNvSpPr/>
          <p:nvPr/>
        </p:nvSpPr>
        <p:spPr>
          <a:xfrm>
            <a:off x="3682270" y="26928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Flexible</a:t>
            </a:r>
            <a:endParaRPr b="1" sz="1600">
              <a:solidFill>
                <a:schemeClr val="dk2"/>
              </a:solidFill>
              <a:latin typeface="Open Sans"/>
              <a:ea typeface="Open Sans"/>
              <a:cs typeface="Open Sans"/>
              <a:sym typeface="Open Sans"/>
            </a:endParaRPr>
          </a:p>
        </p:txBody>
      </p:sp>
      <p:cxnSp>
        <p:nvCxnSpPr>
          <p:cNvPr id="788" name="Google Shape;788;p66"/>
          <p:cNvCxnSpPr>
            <a:stCxn id="782" idx="2"/>
            <a:endCxn id="786" idx="0"/>
          </p:cNvCxnSpPr>
          <p:nvPr/>
        </p:nvCxnSpPr>
        <p:spPr>
          <a:xfrm rot="5400000">
            <a:off x="1901725" y="2159675"/>
            <a:ext cx="317400" cy="749100"/>
          </a:xfrm>
          <a:prstGeom prst="bentConnector3">
            <a:avLst>
              <a:gd fmla="val 49980" name="adj1"/>
            </a:avLst>
          </a:prstGeom>
          <a:noFill/>
          <a:ln cap="flat" cmpd="sng" w="9525">
            <a:solidFill>
              <a:schemeClr val="lt2"/>
            </a:solidFill>
            <a:prstDash val="dot"/>
            <a:round/>
            <a:headEnd len="med" w="med" type="none"/>
            <a:tailEnd len="med" w="med" type="none"/>
          </a:ln>
        </p:spPr>
      </p:cxnSp>
      <p:cxnSp>
        <p:nvCxnSpPr>
          <p:cNvPr id="789" name="Google Shape;789;p66"/>
          <p:cNvCxnSpPr>
            <a:stCxn id="782" idx="2"/>
            <a:endCxn id="787" idx="0"/>
          </p:cNvCxnSpPr>
          <p:nvPr/>
        </p:nvCxnSpPr>
        <p:spPr>
          <a:xfrm flipH="1" rot="-5400000">
            <a:off x="3187975" y="1622525"/>
            <a:ext cx="317400" cy="1823400"/>
          </a:xfrm>
          <a:prstGeom prst="bentConnector3">
            <a:avLst>
              <a:gd fmla="val 49980" name="adj1"/>
            </a:avLst>
          </a:prstGeom>
          <a:noFill/>
          <a:ln cap="flat" cmpd="sng" w="9525">
            <a:solidFill>
              <a:schemeClr val="lt2"/>
            </a:solidFill>
            <a:prstDash val="dot"/>
            <a:round/>
            <a:headEnd len="med" w="med" type="none"/>
            <a:tailEnd len="med" w="med" type="none"/>
          </a:ln>
        </p:spPr>
      </p:cxnSp>
      <p:sp>
        <p:nvSpPr>
          <p:cNvPr id="790" name="Google Shape;790;p66"/>
          <p:cNvSpPr/>
          <p:nvPr/>
        </p:nvSpPr>
        <p:spPr>
          <a:xfrm>
            <a:off x="3264563" y="3443779"/>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91" name="Google Shape;791;p66"/>
          <p:cNvSpPr/>
          <p:nvPr/>
        </p:nvSpPr>
        <p:spPr>
          <a:xfrm>
            <a:off x="4707770" y="3443779"/>
            <a:ext cx="5670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92" name="Google Shape;792;p66"/>
          <p:cNvSpPr/>
          <p:nvPr/>
        </p:nvSpPr>
        <p:spPr>
          <a:xfrm>
            <a:off x="552125" y="3443779"/>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793" name="Google Shape;793;p66"/>
          <p:cNvSpPr/>
          <p:nvPr/>
        </p:nvSpPr>
        <p:spPr>
          <a:xfrm>
            <a:off x="1970457" y="3443779"/>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cxnSp>
        <p:nvCxnSpPr>
          <p:cNvPr id="794" name="Google Shape;794;p66"/>
          <p:cNvCxnSpPr>
            <a:stCxn id="786" idx="2"/>
            <a:endCxn id="792" idx="0"/>
          </p:cNvCxnSpPr>
          <p:nvPr/>
        </p:nvCxnSpPr>
        <p:spPr>
          <a:xfrm rot="5400000">
            <a:off x="1102824" y="2860500"/>
            <a:ext cx="317100" cy="849300"/>
          </a:xfrm>
          <a:prstGeom prst="bentConnector3">
            <a:avLst>
              <a:gd fmla="val 50013" name="adj1"/>
            </a:avLst>
          </a:prstGeom>
          <a:noFill/>
          <a:ln cap="flat" cmpd="sng" w="9525">
            <a:solidFill>
              <a:schemeClr val="lt2"/>
            </a:solidFill>
            <a:prstDash val="dot"/>
            <a:round/>
            <a:headEnd len="med" w="med" type="none"/>
            <a:tailEnd len="med" w="med" type="none"/>
          </a:ln>
        </p:spPr>
      </p:cxnSp>
      <p:cxnSp>
        <p:nvCxnSpPr>
          <p:cNvPr id="795" name="Google Shape;795;p66"/>
          <p:cNvCxnSpPr>
            <a:stCxn id="786" idx="2"/>
            <a:endCxn id="793" idx="0"/>
          </p:cNvCxnSpPr>
          <p:nvPr/>
        </p:nvCxnSpPr>
        <p:spPr>
          <a:xfrm flipH="1" rot="-5400000">
            <a:off x="1812024" y="3000600"/>
            <a:ext cx="317100" cy="569100"/>
          </a:xfrm>
          <a:prstGeom prst="bentConnector3">
            <a:avLst>
              <a:gd fmla="val 50013" name="adj1"/>
            </a:avLst>
          </a:prstGeom>
          <a:noFill/>
          <a:ln cap="flat" cmpd="sng" w="9525">
            <a:solidFill>
              <a:schemeClr val="lt2"/>
            </a:solidFill>
            <a:prstDash val="dot"/>
            <a:round/>
            <a:headEnd len="med" w="med" type="none"/>
            <a:tailEnd len="med" w="med" type="none"/>
          </a:ln>
        </p:spPr>
      </p:cxnSp>
      <p:cxnSp>
        <p:nvCxnSpPr>
          <p:cNvPr id="796" name="Google Shape;796;p66"/>
          <p:cNvCxnSpPr>
            <a:stCxn id="787" idx="2"/>
            <a:endCxn id="790" idx="0"/>
          </p:cNvCxnSpPr>
          <p:nvPr/>
        </p:nvCxnSpPr>
        <p:spPr>
          <a:xfrm rot="5400000">
            <a:off x="3745120" y="2930550"/>
            <a:ext cx="317100" cy="709200"/>
          </a:xfrm>
          <a:prstGeom prst="bentConnector3">
            <a:avLst>
              <a:gd fmla="val 50013" name="adj1"/>
            </a:avLst>
          </a:prstGeom>
          <a:noFill/>
          <a:ln cap="flat" cmpd="sng" w="9525">
            <a:solidFill>
              <a:schemeClr val="lt2"/>
            </a:solidFill>
            <a:prstDash val="dot"/>
            <a:round/>
            <a:headEnd len="med" w="med" type="none"/>
            <a:tailEnd len="med" w="med" type="none"/>
          </a:ln>
        </p:spPr>
      </p:cxnSp>
      <p:cxnSp>
        <p:nvCxnSpPr>
          <p:cNvPr id="797" name="Google Shape;797;p66"/>
          <p:cNvCxnSpPr>
            <a:stCxn id="787" idx="2"/>
            <a:endCxn id="791" idx="0"/>
          </p:cNvCxnSpPr>
          <p:nvPr/>
        </p:nvCxnSpPr>
        <p:spPr>
          <a:xfrm flipH="1" rot="-5400000">
            <a:off x="4466170" y="2918700"/>
            <a:ext cx="317100" cy="732900"/>
          </a:xfrm>
          <a:prstGeom prst="bentConnector3">
            <a:avLst>
              <a:gd fmla="val 50013" name="adj1"/>
            </a:avLst>
          </a:prstGeom>
          <a:noFill/>
          <a:ln cap="flat" cmpd="sng" w="9525">
            <a:solidFill>
              <a:schemeClr val="lt2"/>
            </a:solidFill>
            <a:prstDash val="dot"/>
            <a:round/>
            <a:headEnd len="med" w="med" type="none"/>
            <a:tailEnd len="med" w="med" type="none"/>
          </a:ln>
        </p:spPr>
      </p:cxnSp>
      <p:sp>
        <p:nvSpPr>
          <p:cNvPr id="798" name="Google Shape;798;p66"/>
          <p:cNvSpPr/>
          <p:nvPr/>
        </p:nvSpPr>
        <p:spPr>
          <a:xfrm>
            <a:off x="2968350"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Jupiter</a:t>
            </a:r>
            <a:endParaRPr sz="1600">
              <a:solidFill>
                <a:schemeClr val="lt2"/>
              </a:solidFill>
              <a:latin typeface="Open Sans"/>
              <a:ea typeface="Open Sans"/>
              <a:cs typeface="Open Sans"/>
              <a:sym typeface="Open Sans"/>
            </a:endParaRPr>
          </a:p>
        </p:txBody>
      </p:sp>
      <p:sp>
        <p:nvSpPr>
          <p:cNvPr id="799" name="Google Shape;799;p66"/>
          <p:cNvSpPr/>
          <p:nvPr/>
        </p:nvSpPr>
        <p:spPr>
          <a:xfrm>
            <a:off x="4413837"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Saturn</a:t>
            </a:r>
            <a:endParaRPr sz="1600">
              <a:solidFill>
                <a:schemeClr val="lt2"/>
              </a:solidFill>
              <a:latin typeface="Open Sans"/>
              <a:ea typeface="Open Sans"/>
              <a:cs typeface="Open Sans"/>
              <a:sym typeface="Open Sans"/>
            </a:endParaRPr>
          </a:p>
        </p:txBody>
      </p:sp>
      <p:sp>
        <p:nvSpPr>
          <p:cNvPr id="800" name="Google Shape;800;p66"/>
          <p:cNvSpPr/>
          <p:nvPr/>
        </p:nvSpPr>
        <p:spPr>
          <a:xfrm>
            <a:off x="260675"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Mars</a:t>
            </a:r>
            <a:endParaRPr sz="1600">
              <a:solidFill>
                <a:schemeClr val="lt2"/>
              </a:solidFill>
              <a:latin typeface="Open Sans"/>
              <a:ea typeface="Open Sans"/>
              <a:cs typeface="Open Sans"/>
              <a:sym typeface="Open Sans"/>
            </a:endParaRPr>
          </a:p>
        </p:txBody>
      </p:sp>
      <p:sp>
        <p:nvSpPr>
          <p:cNvPr id="801" name="Google Shape;801;p66"/>
          <p:cNvSpPr/>
          <p:nvPr/>
        </p:nvSpPr>
        <p:spPr>
          <a:xfrm>
            <a:off x="1674330"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Venus</a:t>
            </a:r>
            <a:endParaRPr sz="1600">
              <a:solidFill>
                <a:schemeClr val="lt2"/>
              </a:solidFill>
              <a:latin typeface="Open Sans"/>
              <a:ea typeface="Open Sans"/>
              <a:cs typeface="Open Sans"/>
              <a:sym typeface="Open Sans"/>
            </a:endParaRPr>
          </a:p>
        </p:txBody>
      </p:sp>
      <p:cxnSp>
        <p:nvCxnSpPr>
          <p:cNvPr id="802" name="Google Shape;802;p66"/>
          <p:cNvCxnSpPr>
            <a:stCxn id="792" idx="2"/>
            <a:endCxn id="800" idx="0"/>
          </p:cNvCxnSpPr>
          <p:nvPr/>
        </p:nvCxnSpPr>
        <p:spPr>
          <a:xfrm flipH="1" rot="-5400000">
            <a:off x="757925" y="4095229"/>
            <a:ext cx="158100" cy="600"/>
          </a:xfrm>
          <a:prstGeom prst="bentConnector3">
            <a:avLst>
              <a:gd fmla="val 50038" name="adj1"/>
            </a:avLst>
          </a:prstGeom>
          <a:noFill/>
          <a:ln cap="flat" cmpd="sng" w="9525">
            <a:solidFill>
              <a:schemeClr val="lt2"/>
            </a:solidFill>
            <a:prstDash val="dot"/>
            <a:round/>
            <a:headEnd len="med" w="med" type="none"/>
            <a:tailEnd len="med" w="med" type="none"/>
          </a:ln>
        </p:spPr>
      </p:cxnSp>
      <p:cxnSp>
        <p:nvCxnSpPr>
          <p:cNvPr id="803" name="Google Shape;803;p66"/>
          <p:cNvCxnSpPr>
            <a:stCxn id="793" idx="2"/>
            <a:endCxn id="801" idx="0"/>
          </p:cNvCxnSpPr>
          <p:nvPr/>
        </p:nvCxnSpPr>
        <p:spPr>
          <a:xfrm rot="5400000">
            <a:off x="2173557" y="4093129"/>
            <a:ext cx="158100" cy="4800"/>
          </a:xfrm>
          <a:prstGeom prst="bentConnector3">
            <a:avLst>
              <a:gd fmla="val 50038" name="adj1"/>
            </a:avLst>
          </a:prstGeom>
          <a:noFill/>
          <a:ln cap="flat" cmpd="sng" w="9525">
            <a:solidFill>
              <a:schemeClr val="lt2"/>
            </a:solidFill>
            <a:prstDash val="dot"/>
            <a:round/>
            <a:headEnd len="med" w="med" type="none"/>
            <a:tailEnd len="med" w="med" type="none"/>
          </a:ln>
        </p:spPr>
      </p:cxnSp>
      <p:cxnSp>
        <p:nvCxnSpPr>
          <p:cNvPr id="804" name="Google Shape;804;p66"/>
          <p:cNvCxnSpPr>
            <a:stCxn id="790" idx="2"/>
            <a:endCxn id="798" idx="0"/>
          </p:cNvCxnSpPr>
          <p:nvPr/>
        </p:nvCxnSpPr>
        <p:spPr>
          <a:xfrm rot="5400000">
            <a:off x="3467663" y="4093129"/>
            <a:ext cx="158100" cy="4800"/>
          </a:xfrm>
          <a:prstGeom prst="bentConnector3">
            <a:avLst>
              <a:gd fmla="val 50038" name="adj1"/>
            </a:avLst>
          </a:prstGeom>
          <a:noFill/>
          <a:ln cap="flat" cmpd="sng" w="9525">
            <a:solidFill>
              <a:schemeClr val="lt2"/>
            </a:solidFill>
            <a:prstDash val="dot"/>
            <a:round/>
            <a:headEnd len="med" w="med" type="none"/>
            <a:tailEnd len="med" w="med" type="none"/>
          </a:ln>
        </p:spPr>
      </p:cxnSp>
      <p:cxnSp>
        <p:nvCxnSpPr>
          <p:cNvPr id="805" name="Google Shape;805;p66"/>
          <p:cNvCxnSpPr>
            <a:stCxn id="791" idx="2"/>
            <a:endCxn id="799" idx="0"/>
          </p:cNvCxnSpPr>
          <p:nvPr/>
        </p:nvCxnSpPr>
        <p:spPr>
          <a:xfrm rot="5400000">
            <a:off x="4911470" y="4094779"/>
            <a:ext cx="158100" cy="1500"/>
          </a:xfrm>
          <a:prstGeom prst="bentConnector3">
            <a:avLst>
              <a:gd fmla="val 50038" name="adj1"/>
            </a:avLst>
          </a:prstGeom>
          <a:noFill/>
          <a:ln cap="flat" cmpd="sng" w="9525">
            <a:solidFill>
              <a:schemeClr val="lt2"/>
            </a:solidFill>
            <a:prstDash val="dot"/>
            <a:round/>
            <a:headEnd len="med" w="med" type="none"/>
            <a:tailEnd len="med" w="med" type="none"/>
          </a:ln>
        </p:spPr>
      </p:cxnSp>
      <p:grpSp>
        <p:nvGrpSpPr>
          <p:cNvPr id="806" name="Google Shape;806;p66"/>
          <p:cNvGrpSpPr/>
          <p:nvPr/>
        </p:nvGrpSpPr>
        <p:grpSpPr>
          <a:xfrm>
            <a:off x="2265358" y="1919530"/>
            <a:ext cx="339253" cy="339253"/>
            <a:chOff x="1492675" y="4992125"/>
            <a:chExt cx="481825" cy="481825"/>
          </a:xfrm>
        </p:grpSpPr>
        <p:sp>
          <p:nvSpPr>
            <p:cNvPr id="807" name="Google Shape;807;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 name="Google Shape;808;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 name="Google Shape;809;p66"/>
          <p:cNvGrpSpPr/>
          <p:nvPr/>
        </p:nvGrpSpPr>
        <p:grpSpPr>
          <a:xfrm>
            <a:off x="7054627" y="1919555"/>
            <a:ext cx="339253" cy="339253"/>
            <a:chOff x="2085525" y="4992125"/>
            <a:chExt cx="481825" cy="481825"/>
          </a:xfrm>
        </p:grpSpPr>
        <p:sp>
          <p:nvSpPr>
            <p:cNvPr id="810" name="Google Shape;810;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 name="Google Shape;811;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 name="Google Shape;812;p66"/>
          <p:cNvGrpSpPr/>
          <p:nvPr/>
        </p:nvGrpSpPr>
        <p:grpSpPr>
          <a:xfrm>
            <a:off x="671883" y="3560455"/>
            <a:ext cx="339253" cy="339253"/>
            <a:chOff x="1492675" y="4992125"/>
            <a:chExt cx="481825" cy="481825"/>
          </a:xfrm>
        </p:grpSpPr>
        <p:sp>
          <p:nvSpPr>
            <p:cNvPr id="813" name="Google Shape;813;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 name="Google Shape;814;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 name="Google Shape;815;p66"/>
          <p:cNvGrpSpPr/>
          <p:nvPr/>
        </p:nvGrpSpPr>
        <p:grpSpPr>
          <a:xfrm>
            <a:off x="2085675" y="3560467"/>
            <a:ext cx="339253" cy="339253"/>
            <a:chOff x="2085525" y="4992125"/>
            <a:chExt cx="481825" cy="481825"/>
          </a:xfrm>
        </p:grpSpPr>
        <p:sp>
          <p:nvSpPr>
            <p:cNvPr id="816" name="Google Shape;816;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 name="Google Shape;818;p66"/>
          <p:cNvGrpSpPr/>
          <p:nvPr/>
        </p:nvGrpSpPr>
        <p:grpSpPr>
          <a:xfrm>
            <a:off x="3379502" y="3560467"/>
            <a:ext cx="339253" cy="339253"/>
            <a:chOff x="1492675" y="4992125"/>
            <a:chExt cx="481825" cy="481825"/>
          </a:xfrm>
        </p:grpSpPr>
        <p:sp>
          <p:nvSpPr>
            <p:cNvPr id="819" name="Google Shape;819;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 name="Google Shape;820;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 name="Google Shape;821;p66"/>
          <p:cNvGrpSpPr/>
          <p:nvPr/>
        </p:nvGrpSpPr>
        <p:grpSpPr>
          <a:xfrm>
            <a:off x="4818745" y="3560467"/>
            <a:ext cx="339253" cy="339253"/>
            <a:chOff x="2085525" y="4992125"/>
            <a:chExt cx="481825" cy="481825"/>
          </a:xfrm>
        </p:grpSpPr>
        <p:sp>
          <p:nvSpPr>
            <p:cNvPr id="822" name="Google Shape;822;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 name="Google Shape;823;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4" name="Google Shape;824;p66"/>
          <p:cNvSpPr/>
          <p:nvPr/>
        </p:nvSpPr>
        <p:spPr>
          <a:xfrm>
            <a:off x="6320625" y="2692800"/>
            <a:ext cx="18072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Open Sans"/>
                <a:ea typeface="Open Sans"/>
                <a:cs typeface="Open Sans"/>
                <a:sym typeface="Open Sans"/>
              </a:rPr>
              <a:t>Transparency</a:t>
            </a:r>
            <a:endParaRPr b="1" sz="1600">
              <a:solidFill>
                <a:schemeClr val="dk2"/>
              </a:solidFill>
              <a:latin typeface="Open Sans"/>
              <a:ea typeface="Open Sans"/>
              <a:cs typeface="Open Sans"/>
              <a:sym typeface="Open Sans"/>
            </a:endParaRPr>
          </a:p>
        </p:txBody>
      </p:sp>
      <p:sp>
        <p:nvSpPr>
          <p:cNvPr id="825" name="Google Shape;825;p66"/>
          <p:cNvSpPr/>
          <p:nvPr/>
        </p:nvSpPr>
        <p:spPr>
          <a:xfrm>
            <a:off x="6230518" y="3443779"/>
            <a:ext cx="5691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sp>
        <p:nvSpPr>
          <p:cNvPr id="826" name="Google Shape;826;p66"/>
          <p:cNvSpPr/>
          <p:nvPr/>
        </p:nvSpPr>
        <p:spPr>
          <a:xfrm>
            <a:off x="7673725" y="3443779"/>
            <a:ext cx="567000" cy="5727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chemeClr val="dk2"/>
              </a:solidFill>
              <a:latin typeface="Viga"/>
              <a:ea typeface="Viga"/>
              <a:cs typeface="Viga"/>
              <a:sym typeface="Viga"/>
            </a:endParaRPr>
          </a:p>
        </p:txBody>
      </p:sp>
      <p:cxnSp>
        <p:nvCxnSpPr>
          <p:cNvPr id="827" name="Google Shape;827;p66"/>
          <p:cNvCxnSpPr>
            <a:stCxn id="824" idx="2"/>
            <a:endCxn id="825" idx="0"/>
          </p:cNvCxnSpPr>
          <p:nvPr/>
        </p:nvCxnSpPr>
        <p:spPr>
          <a:xfrm rot="5400000">
            <a:off x="6711075" y="2930550"/>
            <a:ext cx="317100" cy="709200"/>
          </a:xfrm>
          <a:prstGeom prst="bentConnector3">
            <a:avLst>
              <a:gd fmla="val 50013" name="adj1"/>
            </a:avLst>
          </a:prstGeom>
          <a:noFill/>
          <a:ln cap="flat" cmpd="sng" w="9525">
            <a:solidFill>
              <a:schemeClr val="lt2"/>
            </a:solidFill>
            <a:prstDash val="dot"/>
            <a:round/>
            <a:headEnd len="med" w="med" type="none"/>
            <a:tailEnd len="med" w="med" type="none"/>
          </a:ln>
        </p:spPr>
      </p:cxnSp>
      <p:cxnSp>
        <p:nvCxnSpPr>
          <p:cNvPr id="828" name="Google Shape;828;p66"/>
          <p:cNvCxnSpPr>
            <a:stCxn id="824" idx="2"/>
            <a:endCxn id="826" idx="0"/>
          </p:cNvCxnSpPr>
          <p:nvPr/>
        </p:nvCxnSpPr>
        <p:spPr>
          <a:xfrm flipH="1" rot="-5400000">
            <a:off x="7432125" y="2918700"/>
            <a:ext cx="317100" cy="732900"/>
          </a:xfrm>
          <a:prstGeom prst="bentConnector3">
            <a:avLst>
              <a:gd fmla="val 50013" name="adj1"/>
            </a:avLst>
          </a:prstGeom>
          <a:noFill/>
          <a:ln cap="flat" cmpd="sng" w="9525">
            <a:solidFill>
              <a:schemeClr val="lt2"/>
            </a:solidFill>
            <a:prstDash val="dot"/>
            <a:round/>
            <a:headEnd len="med" w="med" type="none"/>
            <a:tailEnd len="med" w="med" type="none"/>
          </a:ln>
        </p:spPr>
      </p:cxnSp>
      <p:sp>
        <p:nvSpPr>
          <p:cNvPr id="829" name="Google Shape;829;p66"/>
          <p:cNvSpPr/>
          <p:nvPr/>
        </p:nvSpPr>
        <p:spPr>
          <a:xfrm>
            <a:off x="5939075"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Earth</a:t>
            </a:r>
            <a:endParaRPr sz="1600">
              <a:solidFill>
                <a:schemeClr val="lt2"/>
              </a:solidFill>
              <a:latin typeface="Open Sans"/>
              <a:ea typeface="Open Sans"/>
              <a:cs typeface="Open Sans"/>
              <a:sym typeface="Open Sans"/>
            </a:endParaRPr>
          </a:p>
        </p:txBody>
      </p:sp>
      <p:sp>
        <p:nvSpPr>
          <p:cNvPr id="830" name="Google Shape;830;p66"/>
          <p:cNvSpPr/>
          <p:nvPr/>
        </p:nvSpPr>
        <p:spPr>
          <a:xfrm>
            <a:off x="7384525" y="4174700"/>
            <a:ext cx="1152000" cy="433800"/>
          </a:xfrm>
          <a:prstGeom prst="roundRect">
            <a:avLst>
              <a:gd fmla="val 50000" name="adj"/>
            </a:avLst>
          </a:prstGeom>
          <a:solidFill>
            <a:srgbClr val="F8F8F8"/>
          </a:solidFill>
          <a:ln>
            <a:noFill/>
          </a:ln>
          <a:effectLst>
            <a:outerShdw blurRad="57150" rotWithShape="0" algn="bl">
              <a:schemeClr val="dk1">
                <a:alpha val="2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Open Sans"/>
                <a:ea typeface="Open Sans"/>
                <a:cs typeface="Open Sans"/>
                <a:sym typeface="Open Sans"/>
              </a:rPr>
              <a:t>Neptune</a:t>
            </a:r>
            <a:endParaRPr sz="1600">
              <a:solidFill>
                <a:schemeClr val="lt2"/>
              </a:solidFill>
              <a:latin typeface="Open Sans"/>
              <a:ea typeface="Open Sans"/>
              <a:cs typeface="Open Sans"/>
              <a:sym typeface="Open Sans"/>
            </a:endParaRPr>
          </a:p>
        </p:txBody>
      </p:sp>
      <p:cxnSp>
        <p:nvCxnSpPr>
          <p:cNvPr id="831" name="Google Shape;831;p66"/>
          <p:cNvCxnSpPr>
            <a:stCxn id="825" idx="2"/>
            <a:endCxn id="829" idx="0"/>
          </p:cNvCxnSpPr>
          <p:nvPr/>
        </p:nvCxnSpPr>
        <p:spPr>
          <a:xfrm flipH="1" rot="-5400000">
            <a:off x="6436318" y="4095229"/>
            <a:ext cx="158100" cy="600"/>
          </a:xfrm>
          <a:prstGeom prst="bentConnector3">
            <a:avLst>
              <a:gd fmla="val 50038" name="adj1"/>
            </a:avLst>
          </a:prstGeom>
          <a:noFill/>
          <a:ln cap="flat" cmpd="sng" w="9525">
            <a:solidFill>
              <a:schemeClr val="lt2"/>
            </a:solidFill>
            <a:prstDash val="dot"/>
            <a:round/>
            <a:headEnd len="med" w="med" type="none"/>
            <a:tailEnd len="med" w="med" type="none"/>
          </a:ln>
        </p:spPr>
      </p:cxnSp>
      <p:cxnSp>
        <p:nvCxnSpPr>
          <p:cNvPr id="832" name="Google Shape;832;p66"/>
          <p:cNvCxnSpPr>
            <a:stCxn id="826" idx="2"/>
            <a:endCxn id="830" idx="0"/>
          </p:cNvCxnSpPr>
          <p:nvPr/>
        </p:nvCxnSpPr>
        <p:spPr>
          <a:xfrm flipH="1" rot="-5400000">
            <a:off x="7879825" y="4093879"/>
            <a:ext cx="158100" cy="3300"/>
          </a:xfrm>
          <a:prstGeom prst="bentConnector3">
            <a:avLst>
              <a:gd fmla="val 50038" name="adj1"/>
            </a:avLst>
          </a:prstGeom>
          <a:noFill/>
          <a:ln cap="flat" cmpd="sng" w="9525">
            <a:solidFill>
              <a:schemeClr val="lt2"/>
            </a:solidFill>
            <a:prstDash val="dot"/>
            <a:round/>
            <a:headEnd len="med" w="med" type="none"/>
            <a:tailEnd len="med" w="med" type="none"/>
          </a:ln>
        </p:spPr>
      </p:cxnSp>
      <p:grpSp>
        <p:nvGrpSpPr>
          <p:cNvPr id="833" name="Google Shape;833;p66"/>
          <p:cNvGrpSpPr/>
          <p:nvPr/>
        </p:nvGrpSpPr>
        <p:grpSpPr>
          <a:xfrm>
            <a:off x="6345458" y="3560467"/>
            <a:ext cx="339253" cy="339253"/>
            <a:chOff x="1492675" y="4992125"/>
            <a:chExt cx="481825" cy="481825"/>
          </a:xfrm>
        </p:grpSpPr>
        <p:sp>
          <p:nvSpPr>
            <p:cNvPr id="834" name="Google Shape;834;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 name="Google Shape;835;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 name="Google Shape;836;p66"/>
          <p:cNvGrpSpPr/>
          <p:nvPr/>
        </p:nvGrpSpPr>
        <p:grpSpPr>
          <a:xfrm>
            <a:off x="7784700" y="3560467"/>
            <a:ext cx="339253" cy="339253"/>
            <a:chOff x="2085525" y="4992125"/>
            <a:chExt cx="481825" cy="481825"/>
          </a:xfrm>
        </p:grpSpPr>
        <p:sp>
          <p:nvSpPr>
            <p:cNvPr id="837" name="Google Shape;837;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 name="Google Shape;838;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839" name="Google Shape;839;p66"/>
          <p:cNvCxnSpPr>
            <a:stCxn id="783" idx="2"/>
            <a:endCxn id="824" idx="0"/>
          </p:cNvCxnSpPr>
          <p:nvPr/>
        </p:nvCxnSpPr>
        <p:spPr>
          <a:xfrm flipH="1" rot="-5400000">
            <a:off x="7065862" y="2533925"/>
            <a:ext cx="317400" cy="600"/>
          </a:xfrm>
          <a:prstGeom prst="bentConnector3">
            <a:avLst>
              <a:gd fmla="val 49980" name="adj1"/>
            </a:avLst>
          </a:prstGeom>
          <a:noFill/>
          <a:ln cap="flat" cmpd="sng" w="9525">
            <a:solidFill>
              <a:schemeClr val="lt2"/>
            </a:solidFill>
            <a:prstDash val="dot"/>
            <a:round/>
            <a:headEnd len="med" w="med" type="none"/>
            <a:tailEnd len="med" w="med" type="none"/>
          </a:ln>
        </p:spPr>
      </p:cxnSp>
      <p:pic>
        <p:nvPicPr>
          <p:cNvPr id="840" name="Google Shape;840;p66"/>
          <p:cNvPicPr preferRelativeResize="0"/>
          <p:nvPr/>
        </p:nvPicPr>
        <p:blipFill>
          <a:blip r:embed="rId3">
            <a:alphaModFix/>
          </a:blip>
          <a:stretch>
            <a:fillRect/>
          </a:stretch>
        </p:blipFill>
        <p:spPr>
          <a:xfrm>
            <a:off x="7957125" y="1130200"/>
            <a:ext cx="527462" cy="514500"/>
          </a:xfrm>
          <a:prstGeom prst="rect">
            <a:avLst/>
          </a:prstGeom>
          <a:noFill/>
          <a:ln>
            <a:noFill/>
          </a:ln>
        </p:spPr>
      </p:pic>
      <p:pic>
        <p:nvPicPr>
          <p:cNvPr id="841" name="Google Shape;841;p66"/>
          <p:cNvPicPr preferRelativeResize="0"/>
          <p:nvPr/>
        </p:nvPicPr>
        <p:blipFill>
          <a:blip r:embed="rId4">
            <a:alphaModFix/>
          </a:blip>
          <a:stretch>
            <a:fillRect/>
          </a:stretch>
        </p:blipFill>
        <p:spPr>
          <a:xfrm flipH="1" rot="-839992">
            <a:off x="613073" y="1272564"/>
            <a:ext cx="670451" cy="9937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GROWING </a:t>
            </a:r>
            <a:r>
              <a:rPr lang="en"/>
              <a:t>MARKET OPPORTUNITIES</a:t>
            </a:r>
            <a:endParaRPr/>
          </a:p>
        </p:txBody>
      </p:sp>
      <p:sp>
        <p:nvSpPr>
          <p:cNvPr id="847" name="Google Shape;847;p67"/>
          <p:cNvSpPr/>
          <p:nvPr/>
        </p:nvSpPr>
        <p:spPr>
          <a:xfrm>
            <a:off x="1607075" y="1855600"/>
            <a:ext cx="2325300" cy="2325300"/>
          </a:xfrm>
          <a:prstGeom prst="pie">
            <a:avLst>
              <a:gd fmla="val 1759203" name="adj1"/>
              <a:gd fmla="val 16200000" name="adj2"/>
            </a:avLst>
          </a:pr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7"/>
          <p:cNvSpPr/>
          <p:nvPr/>
        </p:nvSpPr>
        <p:spPr>
          <a:xfrm>
            <a:off x="1710418" y="1779400"/>
            <a:ext cx="2325300" cy="2325300"/>
          </a:xfrm>
          <a:prstGeom prst="pie">
            <a:avLst>
              <a:gd fmla="val 16213809" name="adj1"/>
              <a:gd fmla="val 1779353" name="adj2"/>
            </a:avLst>
          </a:pr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7"/>
          <p:cNvSpPr txBox="1"/>
          <p:nvPr>
            <p:ph idx="4294967295" type="title"/>
          </p:nvPr>
        </p:nvSpPr>
        <p:spPr>
          <a:xfrm>
            <a:off x="6016300" y="1657891"/>
            <a:ext cx="23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rPr>
              <a:t>2019</a:t>
            </a:r>
            <a:endParaRPr sz="2500">
              <a:solidFill>
                <a:schemeClr val="dk2"/>
              </a:solidFill>
            </a:endParaRPr>
          </a:p>
        </p:txBody>
      </p:sp>
      <p:sp>
        <p:nvSpPr>
          <p:cNvPr id="850" name="Google Shape;850;p67"/>
          <p:cNvSpPr txBox="1"/>
          <p:nvPr>
            <p:ph idx="4294967295" type="subTitle"/>
          </p:nvPr>
        </p:nvSpPr>
        <p:spPr>
          <a:xfrm>
            <a:off x="6016300" y="2100509"/>
            <a:ext cx="2336400" cy="81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a:t>
            </a:r>
            <a:r>
              <a:rPr lang="en"/>
              <a:t> the closest planet to the Sun and the smallest one of them all</a:t>
            </a:r>
            <a:endParaRPr/>
          </a:p>
        </p:txBody>
      </p:sp>
      <p:sp>
        <p:nvSpPr>
          <p:cNvPr id="851" name="Google Shape;851;p67"/>
          <p:cNvSpPr txBox="1"/>
          <p:nvPr>
            <p:ph idx="4294967295" type="title"/>
          </p:nvPr>
        </p:nvSpPr>
        <p:spPr>
          <a:xfrm>
            <a:off x="6016300" y="2995388"/>
            <a:ext cx="23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2024</a:t>
            </a:r>
            <a:endParaRPr sz="2500"/>
          </a:p>
        </p:txBody>
      </p:sp>
      <p:sp>
        <p:nvSpPr>
          <p:cNvPr id="852" name="Google Shape;852;p67"/>
          <p:cNvSpPr txBox="1"/>
          <p:nvPr>
            <p:ph idx="4294967295" type="subTitle"/>
          </p:nvPr>
        </p:nvSpPr>
        <p:spPr>
          <a:xfrm>
            <a:off x="6016300" y="3438409"/>
            <a:ext cx="2336400" cy="81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and is the second planet from the Sun</a:t>
            </a:r>
            <a:endParaRPr/>
          </a:p>
        </p:txBody>
      </p:sp>
      <p:cxnSp>
        <p:nvCxnSpPr>
          <p:cNvPr id="853" name="Google Shape;853;p67"/>
          <p:cNvCxnSpPr/>
          <p:nvPr/>
        </p:nvCxnSpPr>
        <p:spPr>
          <a:xfrm flipH="1" rot="10800000">
            <a:off x="3642825" y="2027550"/>
            <a:ext cx="669600" cy="461400"/>
          </a:xfrm>
          <a:prstGeom prst="bentConnector3">
            <a:avLst>
              <a:gd fmla="val 50000" name="adj1"/>
            </a:avLst>
          </a:prstGeom>
          <a:noFill/>
          <a:ln cap="flat" cmpd="sng" w="9525">
            <a:solidFill>
              <a:schemeClr val="dk2"/>
            </a:solidFill>
            <a:prstDash val="dot"/>
            <a:round/>
            <a:headEnd len="med" w="med" type="none"/>
            <a:tailEnd len="med" w="med" type="stealth"/>
          </a:ln>
        </p:spPr>
      </p:cxnSp>
      <p:sp>
        <p:nvSpPr>
          <p:cNvPr id="854" name="Google Shape;854;p67"/>
          <p:cNvSpPr txBox="1"/>
          <p:nvPr>
            <p:ph idx="4294967295" type="title"/>
          </p:nvPr>
        </p:nvSpPr>
        <p:spPr>
          <a:xfrm>
            <a:off x="4365600" y="1734100"/>
            <a:ext cx="1022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rPr>
              <a:t>30%</a:t>
            </a:r>
            <a:endParaRPr sz="3000">
              <a:solidFill>
                <a:schemeClr val="dk2"/>
              </a:solidFill>
            </a:endParaRPr>
          </a:p>
        </p:txBody>
      </p:sp>
      <p:cxnSp>
        <p:nvCxnSpPr>
          <p:cNvPr id="855" name="Google Shape;855;p67"/>
          <p:cNvCxnSpPr/>
          <p:nvPr/>
        </p:nvCxnSpPr>
        <p:spPr>
          <a:xfrm flipH="1" rot="10800000">
            <a:off x="2937100" y="3558225"/>
            <a:ext cx="1375200" cy="197400"/>
          </a:xfrm>
          <a:prstGeom prst="bentConnector3">
            <a:avLst>
              <a:gd fmla="val 50000" name="adj1"/>
            </a:avLst>
          </a:prstGeom>
          <a:noFill/>
          <a:ln cap="flat" cmpd="sng" w="9525">
            <a:solidFill>
              <a:schemeClr val="lt2"/>
            </a:solidFill>
            <a:prstDash val="dot"/>
            <a:round/>
            <a:headEnd len="med" w="med" type="none"/>
            <a:tailEnd len="med" w="med" type="stealth"/>
          </a:ln>
        </p:spPr>
      </p:cxnSp>
      <p:sp>
        <p:nvSpPr>
          <p:cNvPr id="856" name="Google Shape;856;p67"/>
          <p:cNvSpPr txBox="1"/>
          <p:nvPr>
            <p:ph idx="4294967295" type="title"/>
          </p:nvPr>
        </p:nvSpPr>
        <p:spPr>
          <a:xfrm>
            <a:off x="4365600" y="3264700"/>
            <a:ext cx="1022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70%</a:t>
            </a:r>
            <a:endParaRPr sz="3000"/>
          </a:p>
        </p:txBody>
      </p:sp>
      <p:pic>
        <p:nvPicPr>
          <p:cNvPr id="857" name="Google Shape;857;p67"/>
          <p:cNvPicPr preferRelativeResize="0"/>
          <p:nvPr/>
        </p:nvPicPr>
        <p:blipFill>
          <a:blip r:embed="rId3">
            <a:alphaModFix/>
          </a:blip>
          <a:stretch>
            <a:fillRect/>
          </a:stretch>
        </p:blipFill>
        <p:spPr>
          <a:xfrm>
            <a:off x="7901450" y="1264900"/>
            <a:ext cx="527462" cy="514500"/>
          </a:xfrm>
          <a:prstGeom prst="rect">
            <a:avLst/>
          </a:prstGeom>
          <a:noFill/>
          <a:ln>
            <a:noFill/>
          </a:ln>
        </p:spPr>
      </p:pic>
      <p:pic>
        <p:nvPicPr>
          <p:cNvPr id="858" name="Google Shape;858;p67"/>
          <p:cNvPicPr preferRelativeResize="0"/>
          <p:nvPr/>
        </p:nvPicPr>
        <p:blipFill>
          <a:blip r:embed="rId4">
            <a:alphaModFix/>
          </a:blip>
          <a:stretch>
            <a:fillRect/>
          </a:stretch>
        </p:blipFill>
        <p:spPr>
          <a:xfrm rot="-9960008">
            <a:off x="549748" y="4171039"/>
            <a:ext cx="670451" cy="99379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8"/>
          <p:cNvSpPr/>
          <p:nvPr/>
        </p:nvSpPr>
        <p:spPr>
          <a:xfrm>
            <a:off x="715100" y="2620834"/>
            <a:ext cx="1467600" cy="18066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a:off x="1110853" y="2314534"/>
            <a:ext cx="676200" cy="6864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8"/>
          <p:cNvSpPr/>
          <p:nvPr/>
        </p:nvSpPr>
        <p:spPr>
          <a:xfrm>
            <a:off x="2276642" y="2626136"/>
            <a:ext cx="1467600" cy="18066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8"/>
          <p:cNvSpPr/>
          <p:nvPr/>
        </p:nvSpPr>
        <p:spPr>
          <a:xfrm>
            <a:off x="2672395" y="2319835"/>
            <a:ext cx="676200" cy="6864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8"/>
          <p:cNvSpPr/>
          <p:nvPr/>
        </p:nvSpPr>
        <p:spPr>
          <a:xfrm>
            <a:off x="3838185" y="2631437"/>
            <a:ext cx="1467600" cy="18066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8"/>
          <p:cNvSpPr/>
          <p:nvPr/>
        </p:nvSpPr>
        <p:spPr>
          <a:xfrm>
            <a:off x="4233938" y="2325137"/>
            <a:ext cx="676200" cy="6864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8"/>
          <p:cNvSpPr/>
          <p:nvPr/>
        </p:nvSpPr>
        <p:spPr>
          <a:xfrm>
            <a:off x="5399727" y="2636739"/>
            <a:ext cx="1467600" cy="18066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8"/>
          <p:cNvSpPr/>
          <p:nvPr/>
        </p:nvSpPr>
        <p:spPr>
          <a:xfrm>
            <a:off x="5795480" y="2330439"/>
            <a:ext cx="676200" cy="6864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8"/>
          <p:cNvSpPr/>
          <p:nvPr/>
        </p:nvSpPr>
        <p:spPr>
          <a:xfrm>
            <a:off x="6961270" y="2642041"/>
            <a:ext cx="1467600" cy="18066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8"/>
          <p:cNvSpPr/>
          <p:nvPr/>
        </p:nvSpPr>
        <p:spPr>
          <a:xfrm>
            <a:off x="7357023" y="2335740"/>
            <a:ext cx="676200" cy="6864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8"/>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PROCESS STEP BY STEP </a:t>
            </a:r>
            <a:endParaRPr/>
          </a:p>
        </p:txBody>
      </p:sp>
      <p:grpSp>
        <p:nvGrpSpPr>
          <p:cNvPr id="874" name="Google Shape;874;p68"/>
          <p:cNvGrpSpPr/>
          <p:nvPr/>
        </p:nvGrpSpPr>
        <p:grpSpPr>
          <a:xfrm>
            <a:off x="4374053" y="2481200"/>
            <a:ext cx="399161" cy="395512"/>
            <a:chOff x="7385203" y="2039150"/>
            <a:chExt cx="399161" cy="395512"/>
          </a:xfrm>
        </p:grpSpPr>
        <p:sp>
          <p:nvSpPr>
            <p:cNvPr id="875" name="Google Shape;875;p68"/>
            <p:cNvSpPr/>
            <p:nvPr/>
          </p:nvSpPr>
          <p:spPr>
            <a:xfrm>
              <a:off x="7385203" y="2217189"/>
              <a:ext cx="398350" cy="148271"/>
            </a:xfrm>
            <a:custGeom>
              <a:rect b="b" l="l" r="r" t="t"/>
              <a:pathLst>
                <a:path extrusionOk="0" h="4388" w="11789">
                  <a:moveTo>
                    <a:pt x="715" y="0"/>
                  </a:moveTo>
                  <a:lnTo>
                    <a:pt x="167" y="310"/>
                  </a:lnTo>
                  <a:cubicBezTo>
                    <a:pt x="0" y="476"/>
                    <a:pt x="0" y="762"/>
                    <a:pt x="214" y="905"/>
                  </a:cubicBezTo>
                  <a:cubicBezTo>
                    <a:pt x="2072" y="2072"/>
                    <a:pt x="4549" y="3620"/>
                    <a:pt x="5716" y="4334"/>
                  </a:cubicBezTo>
                  <a:cubicBezTo>
                    <a:pt x="5775" y="4370"/>
                    <a:pt x="5835" y="4388"/>
                    <a:pt x="5894" y="4388"/>
                  </a:cubicBezTo>
                  <a:cubicBezTo>
                    <a:pt x="5954" y="4388"/>
                    <a:pt x="6013" y="4370"/>
                    <a:pt x="6073" y="4334"/>
                  </a:cubicBezTo>
                  <a:cubicBezTo>
                    <a:pt x="7835" y="3239"/>
                    <a:pt x="9550" y="2167"/>
                    <a:pt x="11574" y="905"/>
                  </a:cubicBezTo>
                  <a:cubicBezTo>
                    <a:pt x="11788" y="762"/>
                    <a:pt x="11788" y="476"/>
                    <a:pt x="11574" y="310"/>
                  </a:cubicBezTo>
                  <a:lnTo>
                    <a:pt x="11050" y="0"/>
                  </a:lnTo>
                  <a:cubicBezTo>
                    <a:pt x="10099" y="584"/>
                    <a:pt x="9689" y="835"/>
                    <a:pt x="9564" y="910"/>
                  </a:cubicBezTo>
                  <a:lnTo>
                    <a:pt x="9564" y="910"/>
                  </a:lnTo>
                  <a:cubicBezTo>
                    <a:pt x="10036" y="616"/>
                    <a:pt x="10194" y="518"/>
                    <a:pt x="10192" y="518"/>
                  </a:cubicBezTo>
                  <a:lnTo>
                    <a:pt x="10192" y="518"/>
                  </a:lnTo>
                  <a:cubicBezTo>
                    <a:pt x="10190" y="518"/>
                    <a:pt x="9515" y="936"/>
                    <a:pt x="9520" y="936"/>
                  </a:cubicBezTo>
                  <a:cubicBezTo>
                    <a:pt x="9521" y="936"/>
                    <a:pt x="9534" y="928"/>
                    <a:pt x="9564" y="910"/>
                  </a:cubicBezTo>
                  <a:lnTo>
                    <a:pt x="9564" y="910"/>
                  </a:lnTo>
                  <a:cubicBezTo>
                    <a:pt x="9019" y="1250"/>
                    <a:pt x="8054" y="1850"/>
                    <a:pt x="6430" y="2858"/>
                  </a:cubicBezTo>
                  <a:cubicBezTo>
                    <a:pt x="6263" y="2953"/>
                    <a:pt x="6079" y="3001"/>
                    <a:pt x="5891" y="3001"/>
                  </a:cubicBezTo>
                  <a:cubicBezTo>
                    <a:pt x="5704" y="3001"/>
                    <a:pt x="5513" y="2953"/>
                    <a:pt x="5335" y="2858"/>
                  </a:cubicBezTo>
                  <a:cubicBezTo>
                    <a:pt x="2366" y="1004"/>
                    <a:pt x="1564" y="502"/>
                    <a:pt x="1563" y="502"/>
                  </a:cubicBezTo>
                  <a:lnTo>
                    <a:pt x="1563" y="502"/>
                  </a:lnTo>
                  <a:cubicBezTo>
                    <a:pt x="1562" y="502"/>
                    <a:pt x="2677" y="1201"/>
                    <a:pt x="2667" y="1201"/>
                  </a:cubicBezTo>
                  <a:cubicBezTo>
                    <a:pt x="2660" y="1201"/>
                    <a:pt x="2200" y="919"/>
                    <a:pt x="715"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8"/>
            <p:cNvSpPr/>
            <p:nvPr/>
          </p:nvSpPr>
          <p:spPr>
            <a:xfrm>
              <a:off x="7385203" y="2039150"/>
              <a:ext cx="398350" cy="256534"/>
            </a:xfrm>
            <a:custGeom>
              <a:rect b="b" l="l" r="r" t="t"/>
              <a:pathLst>
                <a:path extrusionOk="0" h="7592" w="11789">
                  <a:moveTo>
                    <a:pt x="5885" y="0"/>
                  </a:moveTo>
                  <a:cubicBezTo>
                    <a:pt x="5823" y="0"/>
                    <a:pt x="5763" y="18"/>
                    <a:pt x="5716" y="54"/>
                  </a:cubicBezTo>
                  <a:lnTo>
                    <a:pt x="214" y="3531"/>
                  </a:lnTo>
                  <a:cubicBezTo>
                    <a:pt x="0" y="3674"/>
                    <a:pt x="0" y="3983"/>
                    <a:pt x="214" y="4126"/>
                  </a:cubicBezTo>
                  <a:cubicBezTo>
                    <a:pt x="2882" y="5793"/>
                    <a:pt x="3858" y="6388"/>
                    <a:pt x="5716" y="7555"/>
                  </a:cubicBezTo>
                  <a:cubicBezTo>
                    <a:pt x="5775" y="7579"/>
                    <a:pt x="5835" y="7591"/>
                    <a:pt x="5894" y="7591"/>
                  </a:cubicBezTo>
                  <a:cubicBezTo>
                    <a:pt x="5954" y="7591"/>
                    <a:pt x="6013" y="7579"/>
                    <a:pt x="6073" y="7555"/>
                  </a:cubicBezTo>
                  <a:cubicBezTo>
                    <a:pt x="9978" y="5102"/>
                    <a:pt x="7383" y="6746"/>
                    <a:pt x="11574" y="4126"/>
                  </a:cubicBezTo>
                  <a:cubicBezTo>
                    <a:pt x="11788" y="4007"/>
                    <a:pt x="11788" y="3674"/>
                    <a:pt x="11574" y="3531"/>
                  </a:cubicBezTo>
                  <a:lnTo>
                    <a:pt x="6073" y="54"/>
                  </a:lnTo>
                  <a:cubicBezTo>
                    <a:pt x="6013" y="18"/>
                    <a:pt x="5948" y="0"/>
                    <a:pt x="5885"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8"/>
            <p:cNvSpPr/>
            <p:nvPr/>
          </p:nvSpPr>
          <p:spPr>
            <a:xfrm>
              <a:off x="7385203" y="2286391"/>
              <a:ext cx="399161" cy="148271"/>
            </a:xfrm>
            <a:custGeom>
              <a:rect b="b" l="l" r="r" t="t"/>
              <a:pathLst>
                <a:path extrusionOk="0" h="4388" w="11813">
                  <a:moveTo>
                    <a:pt x="738" y="0"/>
                  </a:moveTo>
                  <a:lnTo>
                    <a:pt x="214" y="334"/>
                  </a:lnTo>
                  <a:cubicBezTo>
                    <a:pt x="0" y="476"/>
                    <a:pt x="0" y="762"/>
                    <a:pt x="214" y="929"/>
                  </a:cubicBezTo>
                  <a:lnTo>
                    <a:pt x="5716" y="4334"/>
                  </a:lnTo>
                  <a:cubicBezTo>
                    <a:pt x="5775" y="4370"/>
                    <a:pt x="5835" y="4388"/>
                    <a:pt x="5894" y="4388"/>
                  </a:cubicBezTo>
                  <a:cubicBezTo>
                    <a:pt x="5954" y="4388"/>
                    <a:pt x="6013" y="4370"/>
                    <a:pt x="6073" y="4334"/>
                  </a:cubicBezTo>
                  <a:lnTo>
                    <a:pt x="11574" y="929"/>
                  </a:lnTo>
                  <a:cubicBezTo>
                    <a:pt x="11812" y="762"/>
                    <a:pt x="11812" y="476"/>
                    <a:pt x="11598" y="334"/>
                  </a:cubicBezTo>
                  <a:lnTo>
                    <a:pt x="11074" y="0"/>
                  </a:lnTo>
                  <a:lnTo>
                    <a:pt x="6454" y="2858"/>
                  </a:lnTo>
                  <a:cubicBezTo>
                    <a:pt x="6287" y="2953"/>
                    <a:pt x="6103" y="3001"/>
                    <a:pt x="5915" y="3001"/>
                  </a:cubicBezTo>
                  <a:cubicBezTo>
                    <a:pt x="5728" y="3001"/>
                    <a:pt x="5537" y="2953"/>
                    <a:pt x="5358" y="2858"/>
                  </a:cubicBezTo>
                  <a:lnTo>
                    <a:pt x="738"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68"/>
          <p:cNvGrpSpPr/>
          <p:nvPr/>
        </p:nvGrpSpPr>
        <p:grpSpPr>
          <a:xfrm>
            <a:off x="1250902" y="2471832"/>
            <a:ext cx="395951" cy="371791"/>
            <a:chOff x="1341152" y="3949670"/>
            <a:chExt cx="395951" cy="371791"/>
          </a:xfrm>
        </p:grpSpPr>
        <p:sp>
          <p:nvSpPr>
            <p:cNvPr id="879" name="Google Shape;879;p68"/>
            <p:cNvSpPr/>
            <p:nvPr/>
          </p:nvSpPr>
          <p:spPr>
            <a:xfrm>
              <a:off x="1341152" y="4206373"/>
              <a:ext cx="395951" cy="115089"/>
            </a:xfrm>
            <a:custGeom>
              <a:rect b="b" l="l" r="r" t="t"/>
              <a:pathLst>
                <a:path extrusionOk="0" h="3406" w="11718">
                  <a:moveTo>
                    <a:pt x="1" y="0"/>
                  </a:moveTo>
                  <a:lnTo>
                    <a:pt x="1" y="334"/>
                  </a:lnTo>
                  <a:cubicBezTo>
                    <a:pt x="1" y="905"/>
                    <a:pt x="429" y="1381"/>
                    <a:pt x="1025" y="1381"/>
                  </a:cubicBezTo>
                  <a:lnTo>
                    <a:pt x="4168" y="1381"/>
                  </a:lnTo>
                  <a:lnTo>
                    <a:pt x="4168" y="2715"/>
                  </a:lnTo>
                  <a:lnTo>
                    <a:pt x="3811" y="2715"/>
                  </a:lnTo>
                  <a:cubicBezTo>
                    <a:pt x="3692" y="2715"/>
                    <a:pt x="3525" y="2810"/>
                    <a:pt x="3477" y="2929"/>
                  </a:cubicBezTo>
                  <a:cubicBezTo>
                    <a:pt x="3382" y="3168"/>
                    <a:pt x="3573" y="3406"/>
                    <a:pt x="3811" y="3406"/>
                  </a:cubicBezTo>
                  <a:lnTo>
                    <a:pt x="7931" y="3406"/>
                  </a:lnTo>
                  <a:cubicBezTo>
                    <a:pt x="8050" y="3406"/>
                    <a:pt x="8217" y="3310"/>
                    <a:pt x="8264" y="3191"/>
                  </a:cubicBezTo>
                  <a:cubicBezTo>
                    <a:pt x="8359" y="2953"/>
                    <a:pt x="8169" y="2715"/>
                    <a:pt x="7931" y="2715"/>
                  </a:cubicBezTo>
                  <a:lnTo>
                    <a:pt x="7574" y="2715"/>
                  </a:lnTo>
                  <a:lnTo>
                    <a:pt x="7574" y="1381"/>
                  </a:lnTo>
                  <a:lnTo>
                    <a:pt x="10669" y="1381"/>
                  </a:lnTo>
                  <a:cubicBezTo>
                    <a:pt x="11241" y="1381"/>
                    <a:pt x="11717" y="929"/>
                    <a:pt x="11717" y="334"/>
                  </a:cubicBezTo>
                  <a:lnTo>
                    <a:pt x="11717"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8"/>
            <p:cNvSpPr/>
            <p:nvPr/>
          </p:nvSpPr>
          <p:spPr>
            <a:xfrm>
              <a:off x="1341152" y="3949670"/>
              <a:ext cx="70047" cy="47509"/>
            </a:xfrm>
            <a:custGeom>
              <a:rect b="b" l="l" r="r" t="t"/>
              <a:pathLst>
                <a:path extrusionOk="0" h="1406" w="2073">
                  <a:moveTo>
                    <a:pt x="1025" y="0"/>
                  </a:moveTo>
                  <a:cubicBezTo>
                    <a:pt x="429" y="0"/>
                    <a:pt x="1" y="477"/>
                    <a:pt x="1" y="1048"/>
                  </a:cubicBezTo>
                  <a:lnTo>
                    <a:pt x="1" y="1405"/>
                  </a:lnTo>
                  <a:lnTo>
                    <a:pt x="2072" y="1405"/>
                  </a:lnTo>
                  <a:lnTo>
                    <a:pt x="2072"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8"/>
            <p:cNvSpPr/>
            <p:nvPr/>
          </p:nvSpPr>
          <p:spPr>
            <a:xfrm>
              <a:off x="1341152" y="4018872"/>
              <a:ext cx="70047" cy="24160"/>
            </a:xfrm>
            <a:custGeom>
              <a:rect b="b" l="l" r="r" t="t"/>
              <a:pathLst>
                <a:path extrusionOk="0" h="715" w="2073">
                  <a:moveTo>
                    <a:pt x="1" y="0"/>
                  </a:moveTo>
                  <a:lnTo>
                    <a:pt x="1" y="715"/>
                  </a:lnTo>
                  <a:lnTo>
                    <a:pt x="2072" y="715"/>
                  </a:lnTo>
                  <a:lnTo>
                    <a:pt x="2072"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8"/>
            <p:cNvSpPr/>
            <p:nvPr/>
          </p:nvSpPr>
          <p:spPr>
            <a:xfrm>
              <a:off x="1341152" y="4065536"/>
              <a:ext cx="70047" cy="24194"/>
            </a:xfrm>
            <a:custGeom>
              <a:rect b="b" l="l" r="r" t="t"/>
              <a:pathLst>
                <a:path extrusionOk="0" h="716" w="2073">
                  <a:moveTo>
                    <a:pt x="1" y="1"/>
                  </a:moveTo>
                  <a:lnTo>
                    <a:pt x="1" y="715"/>
                  </a:lnTo>
                  <a:lnTo>
                    <a:pt x="2072" y="715"/>
                  </a:lnTo>
                  <a:lnTo>
                    <a:pt x="2072"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8"/>
            <p:cNvSpPr/>
            <p:nvPr/>
          </p:nvSpPr>
          <p:spPr>
            <a:xfrm>
              <a:off x="1341152" y="4112200"/>
              <a:ext cx="70047" cy="24194"/>
            </a:xfrm>
            <a:custGeom>
              <a:rect b="b" l="l" r="r" t="t"/>
              <a:pathLst>
                <a:path extrusionOk="0" h="716" w="2073">
                  <a:moveTo>
                    <a:pt x="1" y="1"/>
                  </a:moveTo>
                  <a:lnTo>
                    <a:pt x="1" y="715"/>
                  </a:lnTo>
                  <a:lnTo>
                    <a:pt x="2072" y="715"/>
                  </a:lnTo>
                  <a:lnTo>
                    <a:pt x="2072"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8"/>
            <p:cNvSpPr/>
            <p:nvPr/>
          </p:nvSpPr>
          <p:spPr>
            <a:xfrm>
              <a:off x="1667057" y="4065536"/>
              <a:ext cx="70047" cy="24194"/>
            </a:xfrm>
            <a:custGeom>
              <a:rect b="b" l="l" r="r" t="t"/>
              <a:pathLst>
                <a:path extrusionOk="0" h="716" w="2073">
                  <a:moveTo>
                    <a:pt x="0" y="1"/>
                  </a:moveTo>
                  <a:lnTo>
                    <a:pt x="0" y="715"/>
                  </a:lnTo>
                  <a:lnTo>
                    <a:pt x="2072" y="715"/>
                  </a:lnTo>
                  <a:lnTo>
                    <a:pt x="2072"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8"/>
            <p:cNvSpPr/>
            <p:nvPr/>
          </p:nvSpPr>
          <p:spPr>
            <a:xfrm>
              <a:off x="1667057" y="4018872"/>
              <a:ext cx="70047" cy="24160"/>
            </a:xfrm>
            <a:custGeom>
              <a:rect b="b" l="l" r="r" t="t"/>
              <a:pathLst>
                <a:path extrusionOk="0" h="715" w="2073">
                  <a:moveTo>
                    <a:pt x="0" y="0"/>
                  </a:moveTo>
                  <a:lnTo>
                    <a:pt x="0" y="715"/>
                  </a:lnTo>
                  <a:lnTo>
                    <a:pt x="2072" y="715"/>
                  </a:lnTo>
                  <a:lnTo>
                    <a:pt x="2072"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8"/>
            <p:cNvSpPr/>
            <p:nvPr/>
          </p:nvSpPr>
          <p:spPr>
            <a:xfrm>
              <a:off x="1667057" y="4112200"/>
              <a:ext cx="70047" cy="24194"/>
            </a:xfrm>
            <a:custGeom>
              <a:rect b="b" l="l" r="r" t="t"/>
              <a:pathLst>
                <a:path extrusionOk="0" h="716" w="2073">
                  <a:moveTo>
                    <a:pt x="0" y="1"/>
                  </a:moveTo>
                  <a:lnTo>
                    <a:pt x="0" y="715"/>
                  </a:lnTo>
                  <a:lnTo>
                    <a:pt x="2072" y="715"/>
                  </a:lnTo>
                  <a:lnTo>
                    <a:pt x="2072"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8"/>
            <p:cNvSpPr/>
            <p:nvPr/>
          </p:nvSpPr>
          <p:spPr>
            <a:xfrm>
              <a:off x="1341152" y="3949670"/>
              <a:ext cx="395951" cy="232577"/>
            </a:xfrm>
            <a:custGeom>
              <a:rect b="b" l="l" r="r" t="t"/>
              <a:pathLst>
                <a:path extrusionOk="0" h="6883" w="11718">
                  <a:moveTo>
                    <a:pt x="5847" y="1394"/>
                  </a:moveTo>
                  <a:cubicBezTo>
                    <a:pt x="5907" y="1394"/>
                    <a:pt x="5966" y="1405"/>
                    <a:pt x="6026" y="1429"/>
                  </a:cubicBezTo>
                  <a:lnTo>
                    <a:pt x="7812" y="2477"/>
                  </a:lnTo>
                  <a:cubicBezTo>
                    <a:pt x="7907" y="2549"/>
                    <a:pt x="8002" y="2668"/>
                    <a:pt x="8002" y="2787"/>
                  </a:cubicBezTo>
                  <a:lnTo>
                    <a:pt x="8002" y="4859"/>
                  </a:lnTo>
                  <a:cubicBezTo>
                    <a:pt x="8002" y="4978"/>
                    <a:pt x="7931" y="5097"/>
                    <a:pt x="7812" y="5168"/>
                  </a:cubicBezTo>
                  <a:lnTo>
                    <a:pt x="6026" y="6192"/>
                  </a:lnTo>
                  <a:cubicBezTo>
                    <a:pt x="5990" y="6228"/>
                    <a:pt x="5924" y="6246"/>
                    <a:pt x="5856" y="6246"/>
                  </a:cubicBezTo>
                  <a:cubicBezTo>
                    <a:pt x="5787" y="6246"/>
                    <a:pt x="5716" y="6228"/>
                    <a:pt x="5668" y="6192"/>
                  </a:cubicBezTo>
                  <a:lnTo>
                    <a:pt x="3882" y="5168"/>
                  </a:lnTo>
                  <a:cubicBezTo>
                    <a:pt x="3763" y="5097"/>
                    <a:pt x="3716" y="4978"/>
                    <a:pt x="3716" y="4859"/>
                  </a:cubicBezTo>
                  <a:lnTo>
                    <a:pt x="3716" y="2787"/>
                  </a:lnTo>
                  <a:cubicBezTo>
                    <a:pt x="3716" y="2620"/>
                    <a:pt x="3811" y="2549"/>
                    <a:pt x="3882" y="2477"/>
                  </a:cubicBezTo>
                  <a:lnTo>
                    <a:pt x="5668" y="1429"/>
                  </a:lnTo>
                  <a:cubicBezTo>
                    <a:pt x="5728" y="1405"/>
                    <a:pt x="5787" y="1394"/>
                    <a:pt x="5847" y="1394"/>
                  </a:cubicBezTo>
                  <a:close/>
                  <a:moveTo>
                    <a:pt x="2787" y="0"/>
                  </a:moveTo>
                  <a:lnTo>
                    <a:pt x="2787" y="5811"/>
                  </a:lnTo>
                  <a:cubicBezTo>
                    <a:pt x="2787" y="6002"/>
                    <a:pt x="2644" y="6168"/>
                    <a:pt x="2430" y="6168"/>
                  </a:cubicBezTo>
                  <a:lnTo>
                    <a:pt x="1" y="6168"/>
                  </a:lnTo>
                  <a:lnTo>
                    <a:pt x="1" y="6883"/>
                  </a:lnTo>
                  <a:lnTo>
                    <a:pt x="11717" y="6883"/>
                  </a:lnTo>
                  <a:lnTo>
                    <a:pt x="11717" y="6192"/>
                  </a:lnTo>
                  <a:lnTo>
                    <a:pt x="9288" y="6192"/>
                  </a:lnTo>
                  <a:cubicBezTo>
                    <a:pt x="9098" y="6192"/>
                    <a:pt x="8931" y="6049"/>
                    <a:pt x="8931" y="5835"/>
                  </a:cubicBezTo>
                  <a:lnTo>
                    <a:pt x="8931" y="1715"/>
                  </a:lnTo>
                  <a:cubicBezTo>
                    <a:pt x="8955" y="1548"/>
                    <a:pt x="9098" y="1405"/>
                    <a:pt x="9288" y="1405"/>
                  </a:cubicBezTo>
                  <a:lnTo>
                    <a:pt x="11717" y="1405"/>
                  </a:lnTo>
                  <a:lnTo>
                    <a:pt x="11717" y="1048"/>
                  </a:lnTo>
                  <a:cubicBezTo>
                    <a:pt x="11717" y="477"/>
                    <a:pt x="11265" y="0"/>
                    <a:pt x="10669"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8"/>
            <p:cNvSpPr/>
            <p:nvPr/>
          </p:nvSpPr>
          <p:spPr>
            <a:xfrm>
              <a:off x="1550380" y="4063137"/>
              <a:ext cx="37034" cy="65215"/>
            </a:xfrm>
            <a:custGeom>
              <a:rect b="b" l="l" r="r" t="t"/>
              <a:pathLst>
                <a:path extrusionOk="0" h="1930" w="1096">
                  <a:moveTo>
                    <a:pt x="1096" y="0"/>
                  </a:moveTo>
                  <a:lnTo>
                    <a:pt x="0" y="667"/>
                  </a:lnTo>
                  <a:lnTo>
                    <a:pt x="0" y="1929"/>
                  </a:lnTo>
                  <a:lnTo>
                    <a:pt x="1096" y="1286"/>
                  </a:lnTo>
                  <a:lnTo>
                    <a:pt x="109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8"/>
            <p:cNvSpPr/>
            <p:nvPr/>
          </p:nvSpPr>
          <p:spPr>
            <a:xfrm>
              <a:off x="1490842" y="4062326"/>
              <a:ext cx="37034" cy="66026"/>
            </a:xfrm>
            <a:custGeom>
              <a:rect b="b" l="l" r="r" t="t"/>
              <a:pathLst>
                <a:path extrusionOk="0" h="1954" w="1096">
                  <a:moveTo>
                    <a:pt x="0" y="0"/>
                  </a:moveTo>
                  <a:lnTo>
                    <a:pt x="0" y="1310"/>
                  </a:lnTo>
                  <a:lnTo>
                    <a:pt x="1095" y="1953"/>
                  </a:lnTo>
                  <a:lnTo>
                    <a:pt x="1095" y="667"/>
                  </a:lnTo>
                  <a:lnTo>
                    <a:pt x="0"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8"/>
            <p:cNvSpPr/>
            <p:nvPr/>
          </p:nvSpPr>
          <p:spPr>
            <a:xfrm>
              <a:off x="1502094" y="4021271"/>
              <a:ext cx="74068" cy="43488"/>
            </a:xfrm>
            <a:custGeom>
              <a:rect b="b" l="l" r="r" t="t"/>
              <a:pathLst>
                <a:path extrusionOk="0" h="1287" w="2192">
                  <a:moveTo>
                    <a:pt x="1096" y="1"/>
                  </a:moveTo>
                  <a:lnTo>
                    <a:pt x="0" y="620"/>
                  </a:lnTo>
                  <a:lnTo>
                    <a:pt x="1096" y="1287"/>
                  </a:lnTo>
                  <a:lnTo>
                    <a:pt x="2191" y="620"/>
                  </a:lnTo>
                  <a:lnTo>
                    <a:pt x="1096"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68"/>
          <p:cNvGrpSpPr/>
          <p:nvPr/>
        </p:nvGrpSpPr>
        <p:grpSpPr>
          <a:xfrm>
            <a:off x="5935545" y="2517032"/>
            <a:ext cx="395951" cy="302589"/>
            <a:chOff x="1361257" y="2672644"/>
            <a:chExt cx="395951" cy="302589"/>
          </a:xfrm>
        </p:grpSpPr>
        <p:sp>
          <p:nvSpPr>
            <p:cNvPr id="892" name="Google Shape;892;p68"/>
            <p:cNvSpPr/>
            <p:nvPr/>
          </p:nvSpPr>
          <p:spPr>
            <a:xfrm>
              <a:off x="1499661" y="2811826"/>
              <a:ext cx="24194" cy="24194"/>
            </a:xfrm>
            <a:custGeom>
              <a:rect b="b" l="l" r="r" t="t"/>
              <a:pathLst>
                <a:path extrusionOk="0" h="716" w="716">
                  <a:moveTo>
                    <a:pt x="358" y="1"/>
                  </a:moveTo>
                  <a:cubicBezTo>
                    <a:pt x="191" y="1"/>
                    <a:pt x="25" y="168"/>
                    <a:pt x="1" y="358"/>
                  </a:cubicBezTo>
                  <a:cubicBezTo>
                    <a:pt x="1" y="572"/>
                    <a:pt x="191" y="715"/>
                    <a:pt x="358" y="715"/>
                  </a:cubicBezTo>
                  <a:cubicBezTo>
                    <a:pt x="573" y="715"/>
                    <a:pt x="715" y="549"/>
                    <a:pt x="715" y="358"/>
                  </a:cubicBezTo>
                  <a:cubicBezTo>
                    <a:pt x="715" y="168"/>
                    <a:pt x="549" y="1"/>
                    <a:pt x="358"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8"/>
            <p:cNvSpPr/>
            <p:nvPr/>
          </p:nvSpPr>
          <p:spPr>
            <a:xfrm>
              <a:off x="1454619" y="2765162"/>
              <a:ext cx="70047" cy="116711"/>
            </a:xfrm>
            <a:custGeom>
              <a:rect b="b" l="l" r="r" t="t"/>
              <a:pathLst>
                <a:path extrusionOk="0" h="3454" w="2073">
                  <a:moveTo>
                    <a:pt x="1715" y="1"/>
                  </a:moveTo>
                  <a:cubicBezTo>
                    <a:pt x="762" y="1"/>
                    <a:pt x="24" y="763"/>
                    <a:pt x="0" y="1692"/>
                  </a:cubicBezTo>
                  <a:cubicBezTo>
                    <a:pt x="0" y="2644"/>
                    <a:pt x="762" y="3454"/>
                    <a:pt x="1715" y="3454"/>
                  </a:cubicBezTo>
                  <a:cubicBezTo>
                    <a:pt x="1834" y="3454"/>
                    <a:pt x="1953" y="3454"/>
                    <a:pt x="2072" y="3406"/>
                  </a:cubicBezTo>
                  <a:lnTo>
                    <a:pt x="2072" y="2692"/>
                  </a:lnTo>
                  <a:cubicBezTo>
                    <a:pt x="1953" y="2739"/>
                    <a:pt x="1834" y="2763"/>
                    <a:pt x="1715" y="2763"/>
                  </a:cubicBezTo>
                  <a:cubicBezTo>
                    <a:pt x="1120" y="2763"/>
                    <a:pt x="691" y="2287"/>
                    <a:pt x="691" y="1715"/>
                  </a:cubicBezTo>
                  <a:cubicBezTo>
                    <a:pt x="691" y="1191"/>
                    <a:pt x="1096" y="763"/>
                    <a:pt x="1596" y="715"/>
                  </a:cubicBezTo>
                  <a:cubicBezTo>
                    <a:pt x="1763" y="715"/>
                    <a:pt x="1906" y="715"/>
                    <a:pt x="2048" y="763"/>
                  </a:cubicBezTo>
                  <a:lnTo>
                    <a:pt x="2048" y="48"/>
                  </a:lnTo>
                  <a:cubicBezTo>
                    <a:pt x="1953" y="25"/>
                    <a:pt x="1834" y="25"/>
                    <a:pt x="1715"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8"/>
            <p:cNvSpPr/>
            <p:nvPr/>
          </p:nvSpPr>
          <p:spPr>
            <a:xfrm>
              <a:off x="1361257" y="2673422"/>
              <a:ext cx="162597" cy="301812"/>
            </a:xfrm>
            <a:custGeom>
              <a:rect b="b" l="l" r="r" t="t"/>
              <a:pathLst>
                <a:path extrusionOk="0" h="8932" w="4812">
                  <a:moveTo>
                    <a:pt x="3740" y="1"/>
                  </a:moveTo>
                  <a:cubicBezTo>
                    <a:pt x="3525" y="1"/>
                    <a:pt x="3383" y="168"/>
                    <a:pt x="3383" y="358"/>
                  </a:cubicBezTo>
                  <a:lnTo>
                    <a:pt x="3383" y="811"/>
                  </a:lnTo>
                  <a:cubicBezTo>
                    <a:pt x="3121" y="858"/>
                    <a:pt x="2859" y="977"/>
                    <a:pt x="2573" y="1120"/>
                  </a:cubicBezTo>
                  <a:lnTo>
                    <a:pt x="2216" y="787"/>
                  </a:lnTo>
                  <a:cubicBezTo>
                    <a:pt x="2156" y="703"/>
                    <a:pt x="2067" y="662"/>
                    <a:pt x="1977" y="662"/>
                  </a:cubicBezTo>
                  <a:cubicBezTo>
                    <a:pt x="1888" y="662"/>
                    <a:pt x="1799" y="703"/>
                    <a:pt x="1739" y="787"/>
                  </a:cubicBezTo>
                  <a:lnTo>
                    <a:pt x="787" y="1763"/>
                  </a:lnTo>
                  <a:cubicBezTo>
                    <a:pt x="668" y="1882"/>
                    <a:pt x="668" y="2097"/>
                    <a:pt x="787" y="2239"/>
                  </a:cubicBezTo>
                  <a:lnTo>
                    <a:pt x="1144" y="2597"/>
                  </a:lnTo>
                  <a:cubicBezTo>
                    <a:pt x="1001" y="2835"/>
                    <a:pt x="906" y="3097"/>
                    <a:pt x="834" y="3406"/>
                  </a:cubicBezTo>
                  <a:lnTo>
                    <a:pt x="358" y="3406"/>
                  </a:lnTo>
                  <a:cubicBezTo>
                    <a:pt x="144" y="3406"/>
                    <a:pt x="1" y="3573"/>
                    <a:pt x="1" y="3764"/>
                  </a:cubicBezTo>
                  <a:lnTo>
                    <a:pt x="1" y="5145"/>
                  </a:lnTo>
                  <a:cubicBezTo>
                    <a:pt x="1" y="5359"/>
                    <a:pt x="168" y="5502"/>
                    <a:pt x="358" y="5502"/>
                  </a:cubicBezTo>
                  <a:lnTo>
                    <a:pt x="834" y="5502"/>
                  </a:lnTo>
                  <a:cubicBezTo>
                    <a:pt x="882" y="5764"/>
                    <a:pt x="1001" y="6050"/>
                    <a:pt x="1144" y="6312"/>
                  </a:cubicBezTo>
                  <a:lnTo>
                    <a:pt x="787" y="6669"/>
                  </a:lnTo>
                  <a:cubicBezTo>
                    <a:pt x="668" y="6788"/>
                    <a:pt x="668" y="7002"/>
                    <a:pt x="787" y="7145"/>
                  </a:cubicBezTo>
                  <a:lnTo>
                    <a:pt x="1739" y="8122"/>
                  </a:lnTo>
                  <a:cubicBezTo>
                    <a:pt x="1799" y="8205"/>
                    <a:pt x="1888" y="8247"/>
                    <a:pt x="1977" y="8247"/>
                  </a:cubicBezTo>
                  <a:cubicBezTo>
                    <a:pt x="2067" y="8247"/>
                    <a:pt x="2156" y="8205"/>
                    <a:pt x="2216" y="8122"/>
                  </a:cubicBezTo>
                  <a:lnTo>
                    <a:pt x="2573" y="7764"/>
                  </a:lnTo>
                  <a:cubicBezTo>
                    <a:pt x="2859" y="7883"/>
                    <a:pt x="3121" y="8002"/>
                    <a:pt x="3383" y="8098"/>
                  </a:cubicBezTo>
                  <a:lnTo>
                    <a:pt x="3383" y="8574"/>
                  </a:lnTo>
                  <a:cubicBezTo>
                    <a:pt x="3383" y="8788"/>
                    <a:pt x="3573" y="8931"/>
                    <a:pt x="3740" y="8931"/>
                  </a:cubicBezTo>
                  <a:lnTo>
                    <a:pt x="4811" y="8931"/>
                  </a:lnTo>
                  <a:lnTo>
                    <a:pt x="4811" y="6859"/>
                  </a:lnTo>
                  <a:cubicBezTo>
                    <a:pt x="4692" y="6883"/>
                    <a:pt x="4573" y="6883"/>
                    <a:pt x="4454" y="6883"/>
                  </a:cubicBezTo>
                  <a:cubicBezTo>
                    <a:pt x="3121" y="6883"/>
                    <a:pt x="2025" y="5812"/>
                    <a:pt x="2025" y="4478"/>
                  </a:cubicBezTo>
                  <a:cubicBezTo>
                    <a:pt x="2025" y="3121"/>
                    <a:pt x="3121" y="2049"/>
                    <a:pt x="4454" y="2049"/>
                  </a:cubicBezTo>
                  <a:cubicBezTo>
                    <a:pt x="4573" y="2049"/>
                    <a:pt x="4692" y="2049"/>
                    <a:pt x="4811" y="2073"/>
                  </a:cubicBezTo>
                  <a:lnTo>
                    <a:pt x="4811"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8"/>
            <p:cNvSpPr/>
            <p:nvPr/>
          </p:nvSpPr>
          <p:spPr>
            <a:xfrm>
              <a:off x="1546359" y="2672644"/>
              <a:ext cx="210850" cy="301778"/>
            </a:xfrm>
            <a:custGeom>
              <a:rect b="b" l="l" r="r" t="t"/>
              <a:pathLst>
                <a:path extrusionOk="0" h="8931" w="6240">
                  <a:moveTo>
                    <a:pt x="4192" y="238"/>
                  </a:moveTo>
                  <a:lnTo>
                    <a:pt x="4192" y="2072"/>
                  </a:lnTo>
                  <a:lnTo>
                    <a:pt x="6025" y="2072"/>
                  </a:lnTo>
                  <a:lnTo>
                    <a:pt x="4192" y="238"/>
                  </a:lnTo>
                  <a:close/>
                  <a:moveTo>
                    <a:pt x="2501" y="2048"/>
                  </a:moveTo>
                  <a:cubicBezTo>
                    <a:pt x="2644" y="2048"/>
                    <a:pt x="2787" y="2167"/>
                    <a:pt x="2858" y="2310"/>
                  </a:cubicBezTo>
                  <a:cubicBezTo>
                    <a:pt x="2906" y="2548"/>
                    <a:pt x="2739" y="2763"/>
                    <a:pt x="2525" y="2763"/>
                  </a:cubicBezTo>
                  <a:lnTo>
                    <a:pt x="1072" y="2763"/>
                  </a:lnTo>
                  <a:cubicBezTo>
                    <a:pt x="905" y="2763"/>
                    <a:pt x="762" y="2643"/>
                    <a:pt x="715" y="2501"/>
                  </a:cubicBezTo>
                  <a:cubicBezTo>
                    <a:pt x="643" y="2262"/>
                    <a:pt x="786" y="2048"/>
                    <a:pt x="1024" y="2048"/>
                  </a:cubicBezTo>
                  <a:close/>
                  <a:moveTo>
                    <a:pt x="4477" y="3429"/>
                  </a:moveTo>
                  <a:cubicBezTo>
                    <a:pt x="4620" y="3429"/>
                    <a:pt x="4787" y="3525"/>
                    <a:pt x="4835" y="3691"/>
                  </a:cubicBezTo>
                  <a:cubicBezTo>
                    <a:pt x="4906" y="3929"/>
                    <a:pt x="4763" y="4120"/>
                    <a:pt x="4525" y="4120"/>
                  </a:cubicBezTo>
                  <a:lnTo>
                    <a:pt x="1072" y="4120"/>
                  </a:lnTo>
                  <a:cubicBezTo>
                    <a:pt x="905" y="4120"/>
                    <a:pt x="762" y="4025"/>
                    <a:pt x="715" y="3858"/>
                  </a:cubicBezTo>
                  <a:cubicBezTo>
                    <a:pt x="643" y="3620"/>
                    <a:pt x="834" y="3429"/>
                    <a:pt x="1024" y="3429"/>
                  </a:cubicBezTo>
                  <a:close/>
                  <a:moveTo>
                    <a:pt x="4477" y="4787"/>
                  </a:moveTo>
                  <a:cubicBezTo>
                    <a:pt x="4620" y="4787"/>
                    <a:pt x="4787" y="4906"/>
                    <a:pt x="4835" y="5049"/>
                  </a:cubicBezTo>
                  <a:cubicBezTo>
                    <a:pt x="4906" y="5287"/>
                    <a:pt x="4763" y="5501"/>
                    <a:pt x="4525" y="5501"/>
                  </a:cubicBezTo>
                  <a:lnTo>
                    <a:pt x="1072" y="5501"/>
                  </a:lnTo>
                  <a:cubicBezTo>
                    <a:pt x="905" y="5501"/>
                    <a:pt x="762" y="5382"/>
                    <a:pt x="715" y="5239"/>
                  </a:cubicBezTo>
                  <a:cubicBezTo>
                    <a:pt x="643" y="5001"/>
                    <a:pt x="834" y="4787"/>
                    <a:pt x="1024" y="4787"/>
                  </a:cubicBezTo>
                  <a:close/>
                  <a:moveTo>
                    <a:pt x="4477" y="6168"/>
                  </a:moveTo>
                  <a:cubicBezTo>
                    <a:pt x="4620" y="6168"/>
                    <a:pt x="4787" y="6287"/>
                    <a:pt x="4835" y="6430"/>
                  </a:cubicBezTo>
                  <a:cubicBezTo>
                    <a:pt x="4906" y="6668"/>
                    <a:pt x="4763" y="6882"/>
                    <a:pt x="4525" y="6882"/>
                  </a:cubicBezTo>
                  <a:lnTo>
                    <a:pt x="1072" y="6882"/>
                  </a:lnTo>
                  <a:cubicBezTo>
                    <a:pt x="905" y="6882"/>
                    <a:pt x="762" y="6763"/>
                    <a:pt x="715" y="6597"/>
                  </a:cubicBezTo>
                  <a:cubicBezTo>
                    <a:pt x="643" y="6358"/>
                    <a:pt x="834" y="6168"/>
                    <a:pt x="1024" y="6168"/>
                  </a:cubicBezTo>
                  <a:close/>
                  <a:moveTo>
                    <a:pt x="0" y="0"/>
                  </a:moveTo>
                  <a:lnTo>
                    <a:pt x="0" y="8930"/>
                  </a:lnTo>
                  <a:lnTo>
                    <a:pt x="5882" y="8930"/>
                  </a:lnTo>
                  <a:cubicBezTo>
                    <a:pt x="6049" y="8930"/>
                    <a:pt x="6240" y="8788"/>
                    <a:pt x="6240" y="8573"/>
                  </a:cubicBezTo>
                  <a:lnTo>
                    <a:pt x="6240" y="2715"/>
                  </a:lnTo>
                  <a:lnTo>
                    <a:pt x="3834" y="2715"/>
                  </a:lnTo>
                  <a:lnTo>
                    <a:pt x="3834" y="2763"/>
                  </a:lnTo>
                  <a:cubicBezTo>
                    <a:pt x="3644" y="2763"/>
                    <a:pt x="3477" y="2620"/>
                    <a:pt x="3477" y="2405"/>
                  </a:cubicBezTo>
                  <a:lnTo>
                    <a:pt x="3477"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68"/>
          <p:cNvGrpSpPr/>
          <p:nvPr/>
        </p:nvGrpSpPr>
        <p:grpSpPr>
          <a:xfrm>
            <a:off x="7496718" y="2480978"/>
            <a:ext cx="396728" cy="395951"/>
            <a:chOff x="3393118" y="3931153"/>
            <a:chExt cx="396728" cy="395951"/>
          </a:xfrm>
        </p:grpSpPr>
        <p:sp>
          <p:nvSpPr>
            <p:cNvPr id="897" name="Google Shape;897;p68"/>
            <p:cNvSpPr/>
            <p:nvPr/>
          </p:nvSpPr>
          <p:spPr>
            <a:xfrm>
              <a:off x="3393929" y="3998767"/>
              <a:ext cx="395917" cy="328337"/>
            </a:xfrm>
            <a:custGeom>
              <a:rect b="b" l="l" r="r" t="t"/>
              <a:pathLst>
                <a:path extrusionOk="0" h="9717" w="11717">
                  <a:moveTo>
                    <a:pt x="4811" y="0"/>
                  </a:moveTo>
                  <a:lnTo>
                    <a:pt x="4811" y="334"/>
                  </a:lnTo>
                  <a:cubicBezTo>
                    <a:pt x="4811" y="334"/>
                    <a:pt x="4811" y="524"/>
                    <a:pt x="4906" y="572"/>
                  </a:cubicBezTo>
                  <a:lnTo>
                    <a:pt x="5501" y="1167"/>
                  </a:lnTo>
                  <a:lnTo>
                    <a:pt x="5501" y="3977"/>
                  </a:lnTo>
                  <a:cubicBezTo>
                    <a:pt x="5478" y="4263"/>
                    <a:pt x="5716" y="4501"/>
                    <a:pt x="6002" y="4501"/>
                  </a:cubicBezTo>
                  <a:lnTo>
                    <a:pt x="8597" y="4501"/>
                  </a:lnTo>
                  <a:cubicBezTo>
                    <a:pt x="8788" y="4501"/>
                    <a:pt x="8955" y="4644"/>
                    <a:pt x="8955" y="4858"/>
                  </a:cubicBezTo>
                  <a:cubicBezTo>
                    <a:pt x="8955" y="5073"/>
                    <a:pt x="8597" y="5215"/>
                    <a:pt x="8597" y="5215"/>
                  </a:cubicBezTo>
                  <a:lnTo>
                    <a:pt x="2048" y="5215"/>
                  </a:lnTo>
                  <a:cubicBezTo>
                    <a:pt x="1334" y="5215"/>
                    <a:pt x="715" y="5787"/>
                    <a:pt x="643" y="6501"/>
                  </a:cubicBezTo>
                  <a:cubicBezTo>
                    <a:pt x="619" y="6906"/>
                    <a:pt x="762" y="7311"/>
                    <a:pt x="1048" y="7573"/>
                  </a:cubicBezTo>
                  <a:cubicBezTo>
                    <a:pt x="1286" y="7811"/>
                    <a:pt x="1643" y="7978"/>
                    <a:pt x="2025" y="7978"/>
                  </a:cubicBezTo>
                  <a:lnTo>
                    <a:pt x="9931" y="7978"/>
                  </a:lnTo>
                  <a:cubicBezTo>
                    <a:pt x="10098" y="7978"/>
                    <a:pt x="10241" y="8097"/>
                    <a:pt x="10288" y="8264"/>
                  </a:cubicBezTo>
                  <a:cubicBezTo>
                    <a:pt x="10360" y="8502"/>
                    <a:pt x="10169" y="8692"/>
                    <a:pt x="9979" y="8692"/>
                  </a:cubicBezTo>
                  <a:lnTo>
                    <a:pt x="500" y="8692"/>
                  </a:lnTo>
                  <a:cubicBezTo>
                    <a:pt x="238" y="8692"/>
                    <a:pt x="0" y="8907"/>
                    <a:pt x="0" y="9216"/>
                  </a:cubicBezTo>
                  <a:cubicBezTo>
                    <a:pt x="0" y="9359"/>
                    <a:pt x="48" y="9478"/>
                    <a:pt x="143" y="9573"/>
                  </a:cubicBezTo>
                  <a:cubicBezTo>
                    <a:pt x="238" y="9645"/>
                    <a:pt x="357" y="9716"/>
                    <a:pt x="500" y="9716"/>
                  </a:cubicBezTo>
                  <a:lnTo>
                    <a:pt x="10336" y="9716"/>
                  </a:lnTo>
                  <a:cubicBezTo>
                    <a:pt x="11074" y="9716"/>
                    <a:pt x="11693" y="9145"/>
                    <a:pt x="11717" y="8407"/>
                  </a:cubicBezTo>
                  <a:cubicBezTo>
                    <a:pt x="11717" y="7597"/>
                    <a:pt x="11098" y="6954"/>
                    <a:pt x="10336" y="6954"/>
                  </a:cubicBezTo>
                  <a:lnTo>
                    <a:pt x="2406" y="6954"/>
                  </a:lnTo>
                  <a:cubicBezTo>
                    <a:pt x="2263" y="6954"/>
                    <a:pt x="2120" y="6835"/>
                    <a:pt x="2048" y="6692"/>
                  </a:cubicBezTo>
                  <a:cubicBezTo>
                    <a:pt x="2001" y="6454"/>
                    <a:pt x="2167" y="6239"/>
                    <a:pt x="2382" y="6239"/>
                  </a:cubicBezTo>
                  <a:lnTo>
                    <a:pt x="9026" y="6239"/>
                  </a:lnTo>
                  <a:cubicBezTo>
                    <a:pt x="9026" y="6239"/>
                    <a:pt x="10383" y="5644"/>
                    <a:pt x="10383" y="4858"/>
                  </a:cubicBezTo>
                  <a:cubicBezTo>
                    <a:pt x="10383" y="4096"/>
                    <a:pt x="9764" y="3501"/>
                    <a:pt x="9026" y="3501"/>
                  </a:cubicBezTo>
                  <a:lnTo>
                    <a:pt x="6168" y="3501"/>
                  </a:lnTo>
                  <a:lnTo>
                    <a:pt x="6168" y="1167"/>
                  </a:lnTo>
                  <a:lnTo>
                    <a:pt x="6764" y="572"/>
                  </a:lnTo>
                  <a:cubicBezTo>
                    <a:pt x="6811" y="524"/>
                    <a:pt x="6883" y="334"/>
                    <a:pt x="6883" y="334"/>
                  </a:cubicBezTo>
                  <a:lnTo>
                    <a:pt x="6883"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8"/>
            <p:cNvSpPr/>
            <p:nvPr/>
          </p:nvSpPr>
          <p:spPr>
            <a:xfrm>
              <a:off x="3393118" y="3931153"/>
              <a:ext cx="396728" cy="45921"/>
            </a:xfrm>
            <a:custGeom>
              <a:rect b="b" l="l" r="r" t="t"/>
              <a:pathLst>
                <a:path extrusionOk="0" h="1359" w="11741">
                  <a:moveTo>
                    <a:pt x="381" y="1"/>
                  </a:moveTo>
                  <a:cubicBezTo>
                    <a:pt x="191" y="1"/>
                    <a:pt x="48" y="120"/>
                    <a:pt x="24" y="286"/>
                  </a:cubicBezTo>
                  <a:cubicBezTo>
                    <a:pt x="0" y="477"/>
                    <a:pt x="143" y="644"/>
                    <a:pt x="358" y="644"/>
                  </a:cubicBezTo>
                  <a:lnTo>
                    <a:pt x="4835" y="644"/>
                  </a:lnTo>
                  <a:lnTo>
                    <a:pt x="4835" y="1358"/>
                  </a:lnTo>
                  <a:lnTo>
                    <a:pt x="6907" y="1358"/>
                  </a:lnTo>
                  <a:lnTo>
                    <a:pt x="6907" y="644"/>
                  </a:lnTo>
                  <a:lnTo>
                    <a:pt x="11360" y="644"/>
                  </a:lnTo>
                  <a:cubicBezTo>
                    <a:pt x="11550" y="644"/>
                    <a:pt x="11693" y="525"/>
                    <a:pt x="11717" y="358"/>
                  </a:cubicBezTo>
                  <a:cubicBezTo>
                    <a:pt x="11741" y="144"/>
                    <a:pt x="11574" y="1"/>
                    <a:pt x="11384"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68"/>
          <p:cNvSpPr txBox="1"/>
          <p:nvPr>
            <p:ph idx="4294967295" type="title"/>
          </p:nvPr>
        </p:nvSpPr>
        <p:spPr>
          <a:xfrm>
            <a:off x="1062181" y="1676153"/>
            <a:ext cx="773700" cy="579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900" name="Google Shape;900;p68"/>
          <p:cNvSpPr txBox="1"/>
          <p:nvPr/>
        </p:nvSpPr>
        <p:spPr>
          <a:xfrm>
            <a:off x="796646" y="3205707"/>
            <a:ext cx="13971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Viga"/>
                <a:ea typeface="Viga"/>
                <a:cs typeface="Viga"/>
                <a:sym typeface="Viga"/>
              </a:rPr>
              <a:t>Design</a:t>
            </a:r>
            <a:endParaRPr b="1" sz="2600">
              <a:solidFill>
                <a:schemeClr val="dk2"/>
              </a:solidFill>
              <a:latin typeface="Viga"/>
              <a:ea typeface="Viga"/>
              <a:cs typeface="Viga"/>
              <a:sym typeface="Viga"/>
            </a:endParaRPr>
          </a:p>
        </p:txBody>
      </p:sp>
      <p:sp>
        <p:nvSpPr>
          <p:cNvPr id="901" name="Google Shape;901;p68"/>
          <p:cNvSpPr txBox="1"/>
          <p:nvPr/>
        </p:nvSpPr>
        <p:spPr>
          <a:xfrm>
            <a:off x="715100" y="3751310"/>
            <a:ext cx="1467600" cy="6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Jupiter is the biggest planet </a:t>
            </a:r>
            <a:endParaRPr>
              <a:solidFill>
                <a:schemeClr val="dk1"/>
              </a:solidFill>
              <a:latin typeface="Open Sans"/>
              <a:ea typeface="Open Sans"/>
              <a:cs typeface="Open Sans"/>
              <a:sym typeface="Open Sans"/>
            </a:endParaRPr>
          </a:p>
        </p:txBody>
      </p:sp>
      <p:sp>
        <p:nvSpPr>
          <p:cNvPr id="902" name="Google Shape;902;p68"/>
          <p:cNvSpPr txBox="1"/>
          <p:nvPr>
            <p:ph idx="4294967295" type="title"/>
          </p:nvPr>
        </p:nvSpPr>
        <p:spPr>
          <a:xfrm>
            <a:off x="2623724" y="1676153"/>
            <a:ext cx="773700" cy="579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903" name="Google Shape;903;p68"/>
          <p:cNvSpPr txBox="1"/>
          <p:nvPr/>
        </p:nvSpPr>
        <p:spPr>
          <a:xfrm>
            <a:off x="2358188" y="3205707"/>
            <a:ext cx="13971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Viga"/>
                <a:ea typeface="Viga"/>
                <a:cs typeface="Viga"/>
                <a:sym typeface="Viga"/>
              </a:rPr>
              <a:t>Export</a:t>
            </a:r>
            <a:endParaRPr b="1" sz="2600">
              <a:solidFill>
                <a:schemeClr val="dk2"/>
              </a:solidFill>
              <a:latin typeface="Viga"/>
              <a:ea typeface="Viga"/>
              <a:cs typeface="Viga"/>
              <a:sym typeface="Viga"/>
            </a:endParaRPr>
          </a:p>
        </p:txBody>
      </p:sp>
      <p:sp>
        <p:nvSpPr>
          <p:cNvPr id="904" name="Google Shape;904;p68"/>
          <p:cNvSpPr txBox="1"/>
          <p:nvPr/>
        </p:nvSpPr>
        <p:spPr>
          <a:xfrm>
            <a:off x="2276642" y="3751310"/>
            <a:ext cx="1467600" cy="6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Mercury is the smallest planet</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
        <p:nvSpPr>
          <p:cNvPr id="905" name="Google Shape;905;p68"/>
          <p:cNvSpPr txBox="1"/>
          <p:nvPr>
            <p:ph idx="4294967295" type="title"/>
          </p:nvPr>
        </p:nvSpPr>
        <p:spPr>
          <a:xfrm>
            <a:off x="4185266" y="1676153"/>
            <a:ext cx="773700" cy="579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906" name="Google Shape;906;p68"/>
          <p:cNvSpPr txBox="1"/>
          <p:nvPr/>
        </p:nvSpPr>
        <p:spPr>
          <a:xfrm>
            <a:off x="3884475" y="3205707"/>
            <a:ext cx="14676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Viga"/>
                <a:ea typeface="Viga"/>
                <a:cs typeface="Viga"/>
                <a:sym typeface="Viga"/>
              </a:rPr>
              <a:t>Material</a:t>
            </a:r>
            <a:endParaRPr b="1" sz="2600">
              <a:solidFill>
                <a:schemeClr val="dk2"/>
              </a:solidFill>
              <a:latin typeface="Viga"/>
              <a:ea typeface="Viga"/>
              <a:cs typeface="Viga"/>
              <a:sym typeface="Viga"/>
            </a:endParaRPr>
          </a:p>
        </p:txBody>
      </p:sp>
      <p:sp>
        <p:nvSpPr>
          <p:cNvPr id="907" name="Google Shape;907;p68"/>
          <p:cNvSpPr txBox="1"/>
          <p:nvPr/>
        </p:nvSpPr>
        <p:spPr>
          <a:xfrm>
            <a:off x="3838185" y="3751310"/>
            <a:ext cx="1467600" cy="6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Venus has a beautiful name</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
        <p:nvSpPr>
          <p:cNvPr id="908" name="Google Shape;908;p68"/>
          <p:cNvSpPr txBox="1"/>
          <p:nvPr>
            <p:ph idx="4294967295" type="title"/>
          </p:nvPr>
        </p:nvSpPr>
        <p:spPr>
          <a:xfrm>
            <a:off x="5746809" y="1676153"/>
            <a:ext cx="773700" cy="579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04</a:t>
            </a:r>
            <a:endParaRPr>
              <a:solidFill>
                <a:schemeClr val="dk2"/>
              </a:solidFill>
            </a:endParaRPr>
          </a:p>
        </p:txBody>
      </p:sp>
      <p:sp>
        <p:nvSpPr>
          <p:cNvPr id="909" name="Google Shape;909;p68"/>
          <p:cNvSpPr txBox="1"/>
          <p:nvPr/>
        </p:nvSpPr>
        <p:spPr>
          <a:xfrm>
            <a:off x="5434948" y="3205707"/>
            <a:ext cx="13971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Viga"/>
                <a:ea typeface="Viga"/>
                <a:cs typeface="Viga"/>
                <a:sym typeface="Viga"/>
              </a:rPr>
              <a:t>G-code</a:t>
            </a:r>
            <a:endParaRPr b="1" sz="2600">
              <a:solidFill>
                <a:schemeClr val="dk2"/>
              </a:solidFill>
              <a:latin typeface="Viga"/>
              <a:ea typeface="Viga"/>
              <a:cs typeface="Viga"/>
              <a:sym typeface="Viga"/>
            </a:endParaRPr>
          </a:p>
        </p:txBody>
      </p:sp>
      <p:sp>
        <p:nvSpPr>
          <p:cNvPr id="910" name="Google Shape;910;p68"/>
          <p:cNvSpPr txBox="1"/>
          <p:nvPr/>
        </p:nvSpPr>
        <p:spPr>
          <a:xfrm>
            <a:off x="5399727" y="3751310"/>
            <a:ext cx="1467600" cy="6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Saturn has several rings</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
        <p:nvSpPr>
          <p:cNvPr id="911" name="Google Shape;911;p68"/>
          <p:cNvSpPr txBox="1"/>
          <p:nvPr>
            <p:ph idx="4294967295" type="title"/>
          </p:nvPr>
        </p:nvSpPr>
        <p:spPr>
          <a:xfrm>
            <a:off x="7308351" y="1676153"/>
            <a:ext cx="773700" cy="579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05</a:t>
            </a:r>
            <a:endParaRPr>
              <a:solidFill>
                <a:schemeClr val="dk2"/>
              </a:solidFill>
            </a:endParaRPr>
          </a:p>
        </p:txBody>
      </p:sp>
      <p:sp>
        <p:nvSpPr>
          <p:cNvPr id="912" name="Google Shape;912;p68"/>
          <p:cNvSpPr txBox="1"/>
          <p:nvPr/>
        </p:nvSpPr>
        <p:spPr>
          <a:xfrm>
            <a:off x="6996491" y="3205707"/>
            <a:ext cx="13971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Viga"/>
                <a:ea typeface="Viga"/>
                <a:cs typeface="Viga"/>
                <a:sym typeface="Viga"/>
              </a:rPr>
              <a:t>Print</a:t>
            </a:r>
            <a:endParaRPr b="1" sz="2600">
              <a:solidFill>
                <a:schemeClr val="dk2"/>
              </a:solidFill>
              <a:latin typeface="Viga"/>
              <a:ea typeface="Viga"/>
              <a:cs typeface="Viga"/>
              <a:sym typeface="Viga"/>
            </a:endParaRPr>
          </a:p>
        </p:txBody>
      </p:sp>
      <p:sp>
        <p:nvSpPr>
          <p:cNvPr id="913" name="Google Shape;913;p68"/>
          <p:cNvSpPr txBox="1"/>
          <p:nvPr/>
        </p:nvSpPr>
        <p:spPr>
          <a:xfrm>
            <a:off x="6961270" y="3751310"/>
            <a:ext cx="1467600" cy="6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Earth is where we all live</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grpSp>
        <p:nvGrpSpPr>
          <p:cNvPr id="914" name="Google Shape;914;p68"/>
          <p:cNvGrpSpPr/>
          <p:nvPr/>
        </p:nvGrpSpPr>
        <p:grpSpPr>
          <a:xfrm>
            <a:off x="2858740" y="2459338"/>
            <a:ext cx="303400" cy="396762"/>
            <a:chOff x="7435077" y="2621926"/>
            <a:chExt cx="303400" cy="396762"/>
          </a:xfrm>
        </p:grpSpPr>
        <p:sp>
          <p:nvSpPr>
            <p:cNvPr id="915" name="Google Shape;915;p68"/>
            <p:cNvSpPr/>
            <p:nvPr/>
          </p:nvSpPr>
          <p:spPr>
            <a:xfrm>
              <a:off x="7668431" y="2629968"/>
              <a:ext cx="62816" cy="62816"/>
            </a:xfrm>
            <a:custGeom>
              <a:rect b="b" l="l" r="r" t="t"/>
              <a:pathLst>
                <a:path extrusionOk="0" h="1859" w="1859">
                  <a:moveTo>
                    <a:pt x="1" y="1"/>
                  </a:moveTo>
                  <a:lnTo>
                    <a:pt x="1" y="1858"/>
                  </a:lnTo>
                  <a:lnTo>
                    <a:pt x="1858" y="1858"/>
                  </a:lnTo>
                  <a:lnTo>
                    <a:pt x="1"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8"/>
            <p:cNvSpPr/>
            <p:nvPr/>
          </p:nvSpPr>
          <p:spPr>
            <a:xfrm>
              <a:off x="7435077" y="2621926"/>
              <a:ext cx="303400" cy="396762"/>
            </a:xfrm>
            <a:custGeom>
              <a:rect b="b" l="l" r="r" t="t"/>
              <a:pathLst>
                <a:path extrusionOk="0" h="11742" w="8979">
                  <a:moveTo>
                    <a:pt x="4513" y="2823"/>
                  </a:moveTo>
                  <a:cubicBezTo>
                    <a:pt x="4573" y="2823"/>
                    <a:pt x="4633" y="2835"/>
                    <a:pt x="4692" y="2858"/>
                  </a:cubicBezTo>
                  <a:lnTo>
                    <a:pt x="6169" y="3692"/>
                  </a:lnTo>
                  <a:cubicBezTo>
                    <a:pt x="6169" y="3692"/>
                    <a:pt x="6359" y="3787"/>
                    <a:pt x="6359" y="4002"/>
                  </a:cubicBezTo>
                  <a:lnTo>
                    <a:pt x="6359" y="5716"/>
                  </a:lnTo>
                  <a:cubicBezTo>
                    <a:pt x="6359" y="5835"/>
                    <a:pt x="6288" y="5954"/>
                    <a:pt x="6169" y="6026"/>
                  </a:cubicBezTo>
                  <a:lnTo>
                    <a:pt x="4692" y="6883"/>
                  </a:lnTo>
                  <a:cubicBezTo>
                    <a:pt x="4633" y="6919"/>
                    <a:pt x="4573" y="6937"/>
                    <a:pt x="4513" y="6937"/>
                  </a:cubicBezTo>
                  <a:cubicBezTo>
                    <a:pt x="4454" y="6937"/>
                    <a:pt x="4394" y="6919"/>
                    <a:pt x="4335" y="6883"/>
                  </a:cubicBezTo>
                  <a:lnTo>
                    <a:pt x="2835" y="6026"/>
                  </a:lnTo>
                  <a:cubicBezTo>
                    <a:pt x="2715" y="5954"/>
                    <a:pt x="2668" y="5835"/>
                    <a:pt x="2668" y="5716"/>
                  </a:cubicBezTo>
                  <a:lnTo>
                    <a:pt x="2668" y="4025"/>
                  </a:lnTo>
                  <a:cubicBezTo>
                    <a:pt x="2692" y="3906"/>
                    <a:pt x="2739" y="3787"/>
                    <a:pt x="2835" y="3740"/>
                  </a:cubicBezTo>
                  <a:lnTo>
                    <a:pt x="4335" y="2858"/>
                  </a:lnTo>
                  <a:cubicBezTo>
                    <a:pt x="4394" y="2835"/>
                    <a:pt x="4454" y="2823"/>
                    <a:pt x="4513" y="2823"/>
                  </a:cubicBezTo>
                  <a:close/>
                  <a:moveTo>
                    <a:pt x="6526" y="7598"/>
                  </a:moveTo>
                  <a:cubicBezTo>
                    <a:pt x="6669" y="7598"/>
                    <a:pt x="6835" y="7717"/>
                    <a:pt x="6883" y="7859"/>
                  </a:cubicBezTo>
                  <a:cubicBezTo>
                    <a:pt x="6954" y="8098"/>
                    <a:pt x="6788" y="8312"/>
                    <a:pt x="6550" y="8312"/>
                  </a:cubicBezTo>
                  <a:lnTo>
                    <a:pt x="2454" y="8312"/>
                  </a:lnTo>
                  <a:cubicBezTo>
                    <a:pt x="2311" y="8312"/>
                    <a:pt x="2144" y="8193"/>
                    <a:pt x="2096" y="8050"/>
                  </a:cubicBezTo>
                  <a:cubicBezTo>
                    <a:pt x="2025" y="7812"/>
                    <a:pt x="2215" y="7598"/>
                    <a:pt x="2430" y="7598"/>
                  </a:cubicBezTo>
                  <a:close/>
                  <a:moveTo>
                    <a:pt x="6526" y="8979"/>
                  </a:moveTo>
                  <a:cubicBezTo>
                    <a:pt x="6669" y="8979"/>
                    <a:pt x="6835" y="9098"/>
                    <a:pt x="6883" y="9241"/>
                  </a:cubicBezTo>
                  <a:cubicBezTo>
                    <a:pt x="6954" y="9479"/>
                    <a:pt x="6788" y="9693"/>
                    <a:pt x="6550" y="9693"/>
                  </a:cubicBezTo>
                  <a:lnTo>
                    <a:pt x="2454" y="9693"/>
                  </a:lnTo>
                  <a:cubicBezTo>
                    <a:pt x="2311" y="9693"/>
                    <a:pt x="2144" y="9574"/>
                    <a:pt x="2096" y="9407"/>
                  </a:cubicBezTo>
                  <a:cubicBezTo>
                    <a:pt x="2025" y="9169"/>
                    <a:pt x="2215" y="8979"/>
                    <a:pt x="2430" y="8979"/>
                  </a:cubicBezTo>
                  <a:close/>
                  <a:moveTo>
                    <a:pt x="358" y="1"/>
                  </a:moveTo>
                  <a:cubicBezTo>
                    <a:pt x="191" y="1"/>
                    <a:pt x="1" y="167"/>
                    <a:pt x="1" y="358"/>
                  </a:cubicBezTo>
                  <a:lnTo>
                    <a:pt x="1" y="11384"/>
                  </a:lnTo>
                  <a:cubicBezTo>
                    <a:pt x="1" y="11551"/>
                    <a:pt x="144" y="11741"/>
                    <a:pt x="358" y="11741"/>
                  </a:cubicBezTo>
                  <a:lnTo>
                    <a:pt x="8621" y="11741"/>
                  </a:lnTo>
                  <a:cubicBezTo>
                    <a:pt x="8788" y="11741"/>
                    <a:pt x="8979" y="11598"/>
                    <a:pt x="8979" y="11384"/>
                  </a:cubicBezTo>
                  <a:lnTo>
                    <a:pt x="8979" y="2739"/>
                  </a:lnTo>
                  <a:lnTo>
                    <a:pt x="6597" y="2739"/>
                  </a:lnTo>
                  <a:lnTo>
                    <a:pt x="6597" y="2787"/>
                  </a:lnTo>
                  <a:cubicBezTo>
                    <a:pt x="6407" y="2787"/>
                    <a:pt x="6240" y="2620"/>
                    <a:pt x="6240" y="2430"/>
                  </a:cubicBezTo>
                  <a:lnTo>
                    <a:pt x="624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8"/>
            <p:cNvSpPr/>
            <p:nvPr/>
          </p:nvSpPr>
          <p:spPr>
            <a:xfrm>
              <a:off x="7599229" y="2778036"/>
              <a:ext cx="27404" cy="46698"/>
            </a:xfrm>
            <a:custGeom>
              <a:rect b="b" l="l" r="r" t="t"/>
              <a:pathLst>
                <a:path extrusionOk="0" h="1382" w="811">
                  <a:moveTo>
                    <a:pt x="810" y="1"/>
                  </a:moveTo>
                  <a:lnTo>
                    <a:pt x="1" y="477"/>
                  </a:lnTo>
                  <a:lnTo>
                    <a:pt x="1" y="1382"/>
                  </a:lnTo>
                  <a:lnTo>
                    <a:pt x="810" y="906"/>
                  </a:lnTo>
                  <a:lnTo>
                    <a:pt x="81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8"/>
            <p:cNvSpPr/>
            <p:nvPr/>
          </p:nvSpPr>
          <p:spPr>
            <a:xfrm>
              <a:off x="7559796" y="2741846"/>
              <a:ext cx="54774" cy="31391"/>
            </a:xfrm>
            <a:custGeom>
              <a:rect b="b" l="l" r="r" t="t"/>
              <a:pathLst>
                <a:path extrusionOk="0" h="929" w="1621">
                  <a:moveTo>
                    <a:pt x="811" y="0"/>
                  </a:moveTo>
                  <a:lnTo>
                    <a:pt x="1" y="476"/>
                  </a:lnTo>
                  <a:lnTo>
                    <a:pt x="811" y="929"/>
                  </a:lnTo>
                  <a:lnTo>
                    <a:pt x="1620" y="453"/>
                  </a:lnTo>
                  <a:lnTo>
                    <a:pt x="811"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8"/>
            <p:cNvSpPr/>
            <p:nvPr/>
          </p:nvSpPr>
          <p:spPr>
            <a:xfrm>
              <a:off x="7549355" y="2778036"/>
              <a:ext cx="26593" cy="47509"/>
            </a:xfrm>
            <a:custGeom>
              <a:rect b="b" l="l" r="r" t="t"/>
              <a:pathLst>
                <a:path extrusionOk="0" h="1406" w="787">
                  <a:moveTo>
                    <a:pt x="0" y="1"/>
                  </a:moveTo>
                  <a:lnTo>
                    <a:pt x="0" y="929"/>
                  </a:lnTo>
                  <a:lnTo>
                    <a:pt x="786" y="1406"/>
                  </a:lnTo>
                  <a:lnTo>
                    <a:pt x="786" y="453"/>
                  </a:lnTo>
                  <a:lnTo>
                    <a:pt x="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0" name="Google Shape;920;p68"/>
          <p:cNvCxnSpPr>
            <a:endCxn id="902" idx="1"/>
          </p:cNvCxnSpPr>
          <p:nvPr/>
        </p:nvCxnSpPr>
        <p:spPr>
          <a:xfrm>
            <a:off x="1849424" y="1957853"/>
            <a:ext cx="774300" cy="7800"/>
          </a:xfrm>
          <a:prstGeom prst="straightConnector1">
            <a:avLst/>
          </a:prstGeom>
          <a:noFill/>
          <a:ln cap="flat" cmpd="sng" w="9525">
            <a:solidFill>
              <a:schemeClr val="lt2"/>
            </a:solidFill>
            <a:prstDash val="dot"/>
            <a:round/>
            <a:headEnd len="med" w="med" type="none"/>
            <a:tailEnd len="med" w="med" type="stealth"/>
          </a:ln>
        </p:spPr>
      </p:cxnSp>
      <p:cxnSp>
        <p:nvCxnSpPr>
          <p:cNvPr id="921" name="Google Shape;921;p68"/>
          <p:cNvCxnSpPr>
            <a:endCxn id="905" idx="1"/>
          </p:cNvCxnSpPr>
          <p:nvPr/>
        </p:nvCxnSpPr>
        <p:spPr>
          <a:xfrm>
            <a:off x="3416666" y="1952453"/>
            <a:ext cx="768600" cy="13200"/>
          </a:xfrm>
          <a:prstGeom prst="straightConnector1">
            <a:avLst/>
          </a:prstGeom>
          <a:noFill/>
          <a:ln cap="flat" cmpd="sng" w="9525">
            <a:solidFill>
              <a:schemeClr val="lt2"/>
            </a:solidFill>
            <a:prstDash val="dot"/>
            <a:round/>
            <a:headEnd len="med" w="med" type="none"/>
            <a:tailEnd len="med" w="med" type="stealth"/>
          </a:ln>
        </p:spPr>
      </p:cxnSp>
      <p:cxnSp>
        <p:nvCxnSpPr>
          <p:cNvPr id="922" name="Google Shape;922;p68"/>
          <p:cNvCxnSpPr>
            <a:endCxn id="908" idx="1"/>
          </p:cNvCxnSpPr>
          <p:nvPr/>
        </p:nvCxnSpPr>
        <p:spPr>
          <a:xfrm flipH="1" rot="10800000">
            <a:off x="4976109" y="1965653"/>
            <a:ext cx="770700" cy="12000"/>
          </a:xfrm>
          <a:prstGeom prst="straightConnector1">
            <a:avLst/>
          </a:prstGeom>
          <a:noFill/>
          <a:ln cap="flat" cmpd="sng" w="9525">
            <a:solidFill>
              <a:schemeClr val="lt2"/>
            </a:solidFill>
            <a:prstDash val="dot"/>
            <a:round/>
            <a:headEnd len="med" w="med" type="none"/>
            <a:tailEnd len="med" w="med" type="stealth"/>
          </a:ln>
        </p:spPr>
      </p:cxnSp>
      <p:cxnSp>
        <p:nvCxnSpPr>
          <p:cNvPr id="923" name="Google Shape;923;p68"/>
          <p:cNvCxnSpPr>
            <a:stCxn id="908" idx="3"/>
            <a:endCxn id="911" idx="1"/>
          </p:cNvCxnSpPr>
          <p:nvPr/>
        </p:nvCxnSpPr>
        <p:spPr>
          <a:xfrm>
            <a:off x="6520509" y="1965653"/>
            <a:ext cx="787800" cy="0"/>
          </a:xfrm>
          <a:prstGeom prst="straightConnector1">
            <a:avLst/>
          </a:prstGeom>
          <a:noFill/>
          <a:ln cap="flat" cmpd="sng" w="9525">
            <a:solidFill>
              <a:schemeClr val="lt2"/>
            </a:solidFill>
            <a:prstDash val="dot"/>
            <a:round/>
            <a:headEnd len="med" w="med"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69"/>
          <p:cNvPicPr preferRelativeResize="0"/>
          <p:nvPr/>
        </p:nvPicPr>
        <p:blipFill>
          <a:blip r:embed="rId3">
            <a:alphaModFix/>
          </a:blip>
          <a:stretch>
            <a:fillRect/>
          </a:stretch>
        </p:blipFill>
        <p:spPr>
          <a:xfrm>
            <a:off x="3033424" y="328600"/>
            <a:ext cx="609375" cy="594401"/>
          </a:xfrm>
          <a:prstGeom prst="rect">
            <a:avLst/>
          </a:prstGeom>
          <a:noFill/>
          <a:ln>
            <a:noFill/>
          </a:ln>
        </p:spPr>
      </p:pic>
      <p:pic>
        <p:nvPicPr>
          <p:cNvPr id="929" name="Google Shape;929;p69"/>
          <p:cNvPicPr preferRelativeResize="0"/>
          <p:nvPr/>
        </p:nvPicPr>
        <p:blipFill>
          <a:blip r:embed="rId4">
            <a:alphaModFix/>
          </a:blip>
          <a:stretch>
            <a:fillRect/>
          </a:stretch>
        </p:blipFill>
        <p:spPr>
          <a:xfrm rot="3438091">
            <a:off x="7377214" y="93677"/>
            <a:ext cx="1119723" cy="1641996"/>
          </a:xfrm>
          <a:prstGeom prst="rect">
            <a:avLst/>
          </a:prstGeom>
          <a:noFill/>
          <a:ln>
            <a:noFill/>
          </a:ln>
        </p:spPr>
      </p:pic>
      <p:pic>
        <p:nvPicPr>
          <p:cNvPr id="930" name="Google Shape;930;p69"/>
          <p:cNvPicPr preferRelativeResize="0"/>
          <p:nvPr/>
        </p:nvPicPr>
        <p:blipFill>
          <a:blip r:embed="rId5">
            <a:alphaModFix/>
          </a:blip>
          <a:stretch>
            <a:fillRect/>
          </a:stretch>
        </p:blipFill>
        <p:spPr>
          <a:xfrm rot="1122635">
            <a:off x="406169" y="3746715"/>
            <a:ext cx="1026941" cy="1522192"/>
          </a:xfrm>
          <a:prstGeom prst="rect">
            <a:avLst/>
          </a:prstGeom>
          <a:noFill/>
          <a:ln>
            <a:noFill/>
          </a:ln>
        </p:spPr>
      </p:pic>
      <p:pic>
        <p:nvPicPr>
          <p:cNvPr id="931" name="Google Shape;931;p69"/>
          <p:cNvPicPr preferRelativeResize="0"/>
          <p:nvPr/>
        </p:nvPicPr>
        <p:blipFill>
          <a:blip r:embed="rId3">
            <a:alphaModFix/>
          </a:blip>
          <a:stretch>
            <a:fillRect/>
          </a:stretch>
        </p:blipFill>
        <p:spPr>
          <a:xfrm>
            <a:off x="7190550" y="3955500"/>
            <a:ext cx="527462" cy="514500"/>
          </a:xfrm>
          <a:prstGeom prst="rect">
            <a:avLst/>
          </a:prstGeom>
          <a:noFill/>
          <a:ln>
            <a:noFill/>
          </a:ln>
        </p:spPr>
      </p:pic>
      <p:sp>
        <p:nvSpPr>
          <p:cNvPr id="932" name="Google Shape;932;p69"/>
          <p:cNvSpPr txBox="1"/>
          <p:nvPr>
            <p:ph type="ctrTitle"/>
          </p:nvPr>
        </p:nvSpPr>
        <p:spPr>
          <a:xfrm>
            <a:off x="1039375" y="1417575"/>
            <a:ext cx="3414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933" name="Google Shape;933;p69"/>
          <p:cNvSpPr txBox="1"/>
          <p:nvPr>
            <p:ph idx="1" type="subTitle"/>
          </p:nvPr>
        </p:nvSpPr>
        <p:spPr>
          <a:xfrm>
            <a:off x="4605775" y="1521250"/>
            <a:ext cx="3092400" cy="15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solidFill>
                  <a:schemeClr val="lt2"/>
                </a:solidFill>
              </a:rPr>
              <a:t>+91  620 421 838 </a:t>
            </a:r>
            <a:endParaRPr>
              <a:solidFill>
                <a:schemeClr val="lt2"/>
              </a:solidFill>
            </a:endParaRPr>
          </a:p>
          <a:p>
            <a:pPr indent="0" lvl="0" marL="0" rtl="0" algn="ctr">
              <a:spcBef>
                <a:spcPts val="0"/>
              </a:spcBef>
              <a:spcAft>
                <a:spcPts val="0"/>
              </a:spcAft>
              <a:buNone/>
            </a:pPr>
            <a:r>
              <a:rPr lang="en"/>
              <a:t>yourcompany.com</a:t>
            </a:r>
            <a:endParaRPr/>
          </a:p>
        </p:txBody>
      </p:sp>
      <p:sp>
        <p:nvSpPr>
          <p:cNvPr id="934" name="Google Shape;934;p69"/>
          <p:cNvSpPr txBox="1"/>
          <p:nvPr/>
        </p:nvSpPr>
        <p:spPr>
          <a:xfrm>
            <a:off x="3198000" y="4165200"/>
            <a:ext cx="2748000" cy="3303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grpSp>
        <p:nvGrpSpPr>
          <p:cNvPr id="935" name="Google Shape;935;p69"/>
          <p:cNvGrpSpPr/>
          <p:nvPr/>
        </p:nvGrpSpPr>
        <p:grpSpPr>
          <a:xfrm>
            <a:off x="1224266" y="2643937"/>
            <a:ext cx="387681" cy="387681"/>
            <a:chOff x="4933458" y="1687279"/>
            <a:chExt cx="397907" cy="397907"/>
          </a:xfrm>
        </p:grpSpPr>
        <p:sp>
          <p:nvSpPr>
            <p:cNvPr id="936" name="Google Shape;936;p6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69"/>
          <p:cNvGrpSpPr/>
          <p:nvPr/>
        </p:nvGrpSpPr>
        <p:grpSpPr>
          <a:xfrm>
            <a:off x="1858116" y="2643937"/>
            <a:ext cx="387681" cy="387661"/>
            <a:chOff x="266768" y="1721375"/>
            <a:chExt cx="397907" cy="397887"/>
          </a:xfrm>
        </p:grpSpPr>
        <p:sp>
          <p:nvSpPr>
            <p:cNvPr id="939" name="Google Shape;939;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9"/>
          <p:cNvGrpSpPr/>
          <p:nvPr/>
        </p:nvGrpSpPr>
        <p:grpSpPr>
          <a:xfrm>
            <a:off x="3125775" y="2643937"/>
            <a:ext cx="387661" cy="387661"/>
            <a:chOff x="1379798" y="1723250"/>
            <a:chExt cx="397887" cy="397887"/>
          </a:xfrm>
        </p:grpSpPr>
        <p:sp>
          <p:nvSpPr>
            <p:cNvPr id="942" name="Google Shape;942;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69"/>
          <p:cNvGrpSpPr/>
          <p:nvPr/>
        </p:nvGrpSpPr>
        <p:grpSpPr>
          <a:xfrm>
            <a:off x="2491965" y="2643937"/>
            <a:ext cx="387641" cy="387661"/>
            <a:chOff x="864491" y="1723250"/>
            <a:chExt cx="397866" cy="397887"/>
          </a:xfrm>
        </p:grpSpPr>
        <p:sp>
          <p:nvSpPr>
            <p:cNvPr id="947" name="Google Shape;947;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69"/>
          <p:cNvGrpSpPr/>
          <p:nvPr/>
        </p:nvGrpSpPr>
        <p:grpSpPr>
          <a:xfrm>
            <a:off x="3759604" y="2643937"/>
            <a:ext cx="388966" cy="388966"/>
            <a:chOff x="1190625" y="238125"/>
            <a:chExt cx="5235075" cy="5235075"/>
          </a:xfrm>
        </p:grpSpPr>
        <p:sp>
          <p:nvSpPr>
            <p:cNvPr id="951" name="Google Shape;951;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0"/>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3D PRINTING ICON PACK</a:t>
            </a:r>
            <a:endParaRPr/>
          </a:p>
        </p:txBody>
      </p:sp>
      <p:sp>
        <p:nvSpPr>
          <p:cNvPr id="958" name="Google Shape;958;p70"/>
          <p:cNvSpPr/>
          <p:nvPr/>
        </p:nvSpPr>
        <p:spPr>
          <a:xfrm>
            <a:off x="1133073" y="1416226"/>
            <a:ext cx="423557" cy="423557"/>
          </a:xfrm>
          <a:custGeom>
            <a:rect b="b" l="l" r="r" t="t"/>
            <a:pathLst>
              <a:path extrusionOk="0" h="11741" w="11741">
                <a:moveTo>
                  <a:pt x="3453" y="0"/>
                </a:moveTo>
                <a:lnTo>
                  <a:pt x="3453" y="2739"/>
                </a:lnTo>
                <a:lnTo>
                  <a:pt x="5549" y="2739"/>
                </a:lnTo>
                <a:lnTo>
                  <a:pt x="5549" y="2382"/>
                </a:lnTo>
                <a:cubicBezTo>
                  <a:pt x="5549" y="2215"/>
                  <a:pt x="5692" y="2024"/>
                  <a:pt x="5859" y="2024"/>
                </a:cubicBezTo>
                <a:cubicBezTo>
                  <a:pt x="6049" y="2024"/>
                  <a:pt x="6216" y="2191"/>
                  <a:pt x="6192" y="2382"/>
                </a:cubicBezTo>
                <a:lnTo>
                  <a:pt x="6192" y="2739"/>
                </a:lnTo>
                <a:lnTo>
                  <a:pt x="8454" y="2739"/>
                </a:lnTo>
                <a:lnTo>
                  <a:pt x="11217" y="0"/>
                </a:lnTo>
                <a:lnTo>
                  <a:pt x="6192" y="0"/>
                </a:lnTo>
                <a:lnTo>
                  <a:pt x="6192" y="1048"/>
                </a:lnTo>
                <a:cubicBezTo>
                  <a:pt x="6192" y="1239"/>
                  <a:pt x="6049" y="1405"/>
                  <a:pt x="5859" y="1405"/>
                </a:cubicBezTo>
                <a:cubicBezTo>
                  <a:pt x="5692" y="1405"/>
                  <a:pt x="5549" y="1048"/>
                  <a:pt x="5549" y="1048"/>
                </a:cubicBezTo>
                <a:lnTo>
                  <a:pt x="5549" y="0"/>
                </a:lnTo>
                <a:close/>
                <a:moveTo>
                  <a:pt x="2763" y="215"/>
                </a:moveTo>
                <a:lnTo>
                  <a:pt x="215" y="2786"/>
                </a:lnTo>
                <a:lnTo>
                  <a:pt x="2763" y="2786"/>
                </a:lnTo>
                <a:lnTo>
                  <a:pt x="2763" y="215"/>
                </a:lnTo>
                <a:close/>
                <a:moveTo>
                  <a:pt x="5857" y="4760"/>
                </a:moveTo>
                <a:cubicBezTo>
                  <a:pt x="6049" y="4760"/>
                  <a:pt x="6192" y="4899"/>
                  <a:pt x="6192" y="5120"/>
                </a:cubicBezTo>
                <a:lnTo>
                  <a:pt x="6192" y="5478"/>
                </a:lnTo>
                <a:lnTo>
                  <a:pt x="6525" y="5478"/>
                </a:lnTo>
                <a:cubicBezTo>
                  <a:pt x="6668" y="5478"/>
                  <a:pt x="6811" y="5597"/>
                  <a:pt x="6883" y="5763"/>
                </a:cubicBezTo>
                <a:cubicBezTo>
                  <a:pt x="6906" y="6025"/>
                  <a:pt x="6764" y="6192"/>
                  <a:pt x="6549" y="6192"/>
                </a:cubicBezTo>
                <a:lnTo>
                  <a:pt x="6216" y="6192"/>
                </a:lnTo>
                <a:lnTo>
                  <a:pt x="6216" y="6549"/>
                </a:lnTo>
                <a:cubicBezTo>
                  <a:pt x="6216" y="6740"/>
                  <a:pt x="6097" y="6883"/>
                  <a:pt x="5954" y="6906"/>
                </a:cubicBezTo>
                <a:cubicBezTo>
                  <a:pt x="5929" y="6912"/>
                  <a:pt x="5905" y="6915"/>
                  <a:pt x="5882" y="6915"/>
                </a:cubicBezTo>
                <a:cubicBezTo>
                  <a:pt x="5703" y="6915"/>
                  <a:pt x="5573" y="6760"/>
                  <a:pt x="5573" y="6549"/>
                </a:cubicBezTo>
                <a:lnTo>
                  <a:pt x="5573" y="6192"/>
                </a:lnTo>
                <a:lnTo>
                  <a:pt x="5239" y="6192"/>
                </a:lnTo>
                <a:cubicBezTo>
                  <a:pt x="5097" y="6192"/>
                  <a:pt x="4954" y="6073"/>
                  <a:pt x="4882" y="5930"/>
                </a:cubicBezTo>
                <a:cubicBezTo>
                  <a:pt x="4835" y="5692"/>
                  <a:pt x="5001" y="5478"/>
                  <a:pt x="5216" y="5478"/>
                </a:cubicBezTo>
                <a:lnTo>
                  <a:pt x="5549" y="5478"/>
                </a:lnTo>
                <a:lnTo>
                  <a:pt x="5549" y="5120"/>
                </a:lnTo>
                <a:cubicBezTo>
                  <a:pt x="5549" y="4954"/>
                  <a:pt x="5668" y="4811"/>
                  <a:pt x="5811" y="4763"/>
                </a:cubicBezTo>
                <a:cubicBezTo>
                  <a:pt x="5827" y="4761"/>
                  <a:pt x="5842" y="4760"/>
                  <a:pt x="5857" y="4760"/>
                </a:cubicBezTo>
                <a:close/>
                <a:moveTo>
                  <a:pt x="6192" y="3429"/>
                </a:moveTo>
                <a:lnTo>
                  <a:pt x="6192" y="3763"/>
                </a:lnTo>
                <a:cubicBezTo>
                  <a:pt x="6192" y="3930"/>
                  <a:pt x="6073" y="4096"/>
                  <a:pt x="5906" y="4120"/>
                </a:cubicBezTo>
                <a:cubicBezTo>
                  <a:pt x="5893" y="4122"/>
                  <a:pt x="5879" y="4122"/>
                  <a:pt x="5866" y="4122"/>
                </a:cubicBezTo>
                <a:cubicBezTo>
                  <a:pt x="5674" y="4122"/>
                  <a:pt x="5549" y="3965"/>
                  <a:pt x="5549" y="3787"/>
                </a:cubicBezTo>
                <a:lnTo>
                  <a:pt x="5549" y="3453"/>
                </a:lnTo>
                <a:lnTo>
                  <a:pt x="3453" y="3453"/>
                </a:lnTo>
                <a:lnTo>
                  <a:pt x="3453" y="5525"/>
                </a:lnTo>
                <a:lnTo>
                  <a:pt x="3787" y="5525"/>
                </a:lnTo>
                <a:cubicBezTo>
                  <a:pt x="3954" y="5525"/>
                  <a:pt x="4144" y="5668"/>
                  <a:pt x="4144" y="5835"/>
                </a:cubicBezTo>
                <a:cubicBezTo>
                  <a:pt x="4144" y="6025"/>
                  <a:pt x="4001" y="6168"/>
                  <a:pt x="3811" y="6168"/>
                </a:cubicBezTo>
                <a:lnTo>
                  <a:pt x="3477" y="6168"/>
                </a:lnTo>
                <a:lnTo>
                  <a:pt x="3477" y="8264"/>
                </a:lnTo>
                <a:lnTo>
                  <a:pt x="5573" y="8264"/>
                </a:lnTo>
                <a:lnTo>
                  <a:pt x="5573" y="7930"/>
                </a:lnTo>
                <a:cubicBezTo>
                  <a:pt x="5573" y="7740"/>
                  <a:pt x="5692" y="7597"/>
                  <a:pt x="5859" y="7573"/>
                </a:cubicBezTo>
                <a:cubicBezTo>
                  <a:pt x="5872" y="7572"/>
                  <a:pt x="5886" y="7571"/>
                  <a:pt x="5899" y="7571"/>
                </a:cubicBezTo>
                <a:cubicBezTo>
                  <a:pt x="6091" y="7571"/>
                  <a:pt x="6216" y="7728"/>
                  <a:pt x="6216" y="7907"/>
                </a:cubicBezTo>
                <a:lnTo>
                  <a:pt x="6216" y="8264"/>
                </a:lnTo>
                <a:lnTo>
                  <a:pt x="8312" y="8264"/>
                </a:lnTo>
                <a:lnTo>
                  <a:pt x="8312" y="6192"/>
                </a:lnTo>
                <a:lnTo>
                  <a:pt x="7954" y="6192"/>
                </a:lnTo>
                <a:cubicBezTo>
                  <a:pt x="7811" y="6192"/>
                  <a:pt x="7645" y="6073"/>
                  <a:pt x="7597" y="5930"/>
                </a:cubicBezTo>
                <a:cubicBezTo>
                  <a:pt x="7526" y="5716"/>
                  <a:pt x="7716" y="5525"/>
                  <a:pt x="7931" y="5525"/>
                </a:cubicBezTo>
                <a:lnTo>
                  <a:pt x="8288" y="5525"/>
                </a:lnTo>
                <a:lnTo>
                  <a:pt x="8288" y="3429"/>
                </a:lnTo>
                <a:close/>
                <a:moveTo>
                  <a:pt x="11741" y="524"/>
                </a:moveTo>
                <a:lnTo>
                  <a:pt x="8955" y="3239"/>
                </a:lnTo>
                <a:lnTo>
                  <a:pt x="8955" y="5501"/>
                </a:lnTo>
                <a:lnTo>
                  <a:pt x="9312" y="5501"/>
                </a:lnTo>
                <a:cubicBezTo>
                  <a:pt x="9502" y="5501"/>
                  <a:pt x="9669" y="5668"/>
                  <a:pt x="9669" y="5859"/>
                </a:cubicBezTo>
                <a:cubicBezTo>
                  <a:pt x="9669" y="6073"/>
                  <a:pt x="9312" y="6192"/>
                  <a:pt x="9312" y="6192"/>
                </a:cubicBezTo>
                <a:lnTo>
                  <a:pt x="8955" y="6192"/>
                </a:lnTo>
                <a:lnTo>
                  <a:pt x="8955" y="8288"/>
                </a:lnTo>
                <a:lnTo>
                  <a:pt x="11741" y="8288"/>
                </a:lnTo>
                <a:lnTo>
                  <a:pt x="11741" y="6192"/>
                </a:lnTo>
                <a:lnTo>
                  <a:pt x="10693" y="6192"/>
                </a:lnTo>
                <a:cubicBezTo>
                  <a:pt x="10681" y="6193"/>
                  <a:pt x="10669" y="6194"/>
                  <a:pt x="10657" y="6194"/>
                </a:cubicBezTo>
                <a:cubicBezTo>
                  <a:pt x="10482" y="6194"/>
                  <a:pt x="10336" y="6037"/>
                  <a:pt x="10336" y="5859"/>
                </a:cubicBezTo>
                <a:cubicBezTo>
                  <a:pt x="10336" y="5692"/>
                  <a:pt x="10479" y="5525"/>
                  <a:pt x="10693" y="5525"/>
                </a:cubicBezTo>
                <a:lnTo>
                  <a:pt x="11741" y="5525"/>
                </a:lnTo>
                <a:lnTo>
                  <a:pt x="11741" y="524"/>
                </a:lnTo>
                <a:close/>
                <a:moveTo>
                  <a:pt x="0" y="3429"/>
                </a:moveTo>
                <a:lnTo>
                  <a:pt x="0" y="5525"/>
                </a:lnTo>
                <a:lnTo>
                  <a:pt x="1048" y="5525"/>
                </a:lnTo>
                <a:cubicBezTo>
                  <a:pt x="1215" y="5525"/>
                  <a:pt x="1405" y="5668"/>
                  <a:pt x="1405" y="5882"/>
                </a:cubicBezTo>
                <a:cubicBezTo>
                  <a:pt x="1405" y="6073"/>
                  <a:pt x="1262" y="6216"/>
                  <a:pt x="1048" y="6216"/>
                </a:cubicBezTo>
                <a:lnTo>
                  <a:pt x="0" y="6216"/>
                </a:lnTo>
                <a:lnTo>
                  <a:pt x="0" y="11264"/>
                </a:lnTo>
                <a:lnTo>
                  <a:pt x="2763" y="8454"/>
                </a:lnTo>
                <a:lnTo>
                  <a:pt x="2763" y="6216"/>
                </a:lnTo>
                <a:lnTo>
                  <a:pt x="2406" y="6216"/>
                </a:lnTo>
                <a:cubicBezTo>
                  <a:pt x="2239" y="6192"/>
                  <a:pt x="2048" y="6049"/>
                  <a:pt x="2048" y="5882"/>
                </a:cubicBezTo>
                <a:cubicBezTo>
                  <a:pt x="2048" y="5692"/>
                  <a:pt x="2263" y="5525"/>
                  <a:pt x="2453" y="5525"/>
                </a:cubicBezTo>
                <a:lnTo>
                  <a:pt x="2810" y="5525"/>
                </a:lnTo>
                <a:lnTo>
                  <a:pt x="2810" y="3429"/>
                </a:lnTo>
                <a:close/>
                <a:moveTo>
                  <a:pt x="8955" y="8978"/>
                </a:moveTo>
                <a:lnTo>
                  <a:pt x="8955" y="11550"/>
                </a:lnTo>
                <a:lnTo>
                  <a:pt x="11527" y="8978"/>
                </a:lnTo>
                <a:close/>
                <a:moveTo>
                  <a:pt x="3287" y="8931"/>
                </a:moveTo>
                <a:lnTo>
                  <a:pt x="500" y="11741"/>
                </a:lnTo>
                <a:lnTo>
                  <a:pt x="5549" y="11741"/>
                </a:lnTo>
                <a:lnTo>
                  <a:pt x="5549" y="10669"/>
                </a:lnTo>
                <a:cubicBezTo>
                  <a:pt x="5549" y="10479"/>
                  <a:pt x="5692" y="10312"/>
                  <a:pt x="5859" y="10312"/>
                </a:cubicBezTo>
                <a:cubicBezTo>
                  <a:pt x="6049" y="10312"/>
                  <a:pt x="6192" y="10669"/>
                  <a:pt x="6192" y="10669"/>
                </a:cubicBezTo>
                <a:lnTo>
                  <a:pt x="6192" y="11741"/>
                </a:lnTo>
                <a:lnTo>
                  <a:pt x="8264" y="11741"/>
                </a:lnTo>
                <a:lnTo>
                  <a:pt x="8264" y="8931"/>
                </a:lnTo>
                <a:lnTo>
                  <a:pt x="6192" y="8931"/>
                </a:lnTo>
                <a:lnTo>
                  <a:pt x="6192" y="9288"/>
                </a:lnTo>
                <a:cubicBezTo>
                  <a:pt x="6192" y="9288"/>
                  <a:pt x="6049" y="9645"/>
                  <a:pt x="5859" y="9645"/>
                </a:cubicBezTo>
                <a:cubicBezTo>
                  <a:pt x="5692" y="9645"/>
                  <a:pt x="5501" y="9502"/>
                  <a:pt x="5549" y="9288"/>
                </a:cubicBezTo>
                <a:lnTo>
                  <a:pt x="5549" y="89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70"/>
          <p:cNvGrpSpPr/>
          <p:nvPr/>
        </p:nvGrpSpPr>
        <p:grpSpPr>
          <a:xfrm>
            <a:off x="7573644" y="4089671"/>
            <a:ext cx="426145" cy="425279"/>
            <a:chOff x="7383581" y="3919090"/>
            <a:chExt cx="399161" cy="398350"/>
          </a:xfrm>
        </p:grpSpPr>
        <p:sp>
          <p:nvSpPr>
            <p:cNvPr id="960" name="Google Shape;960;p70"/>
            <p:cNvSpPr/>
            <p:nvPr/>
          </p:nvSpPr>
          <p:spPr>
            <a:xfrm>
              <a:off x="7383581" y="3919090"/>
              <a:ext cx="399161" cy="398350"/>
            </a:xfrm>
            <a:custGeom>
              <a:rect b="b" l="l" r="r" t="t"/>
              <a:pathLst>
                <a:path extrusionOk="0" h="11789" w="11813">
                  <a:moveTo>
                    <a:pt x="9717" y="1382"/>
                  </a:moveTo>
                  <a:lnTo>
                    <a:pt x="9717" y="1739"/>
                  </a:lnTo>
                  <a:cubicBezTo>
                    <a:pt x="9717" y="1929"/>
                    <a:pt x="9860" y="2096"/>
                    <a:pt x="10074" y="2096"/>
                  </a:cubicBezTo>
                  <a:lnTo>
                    <a:pt x="10431" y="2096"/>
                  </a:lnTo>
                  <a:lnTo>
                    <a:pt x="10431" y="9669"/>
                  </a:lnTo>
                  <a:lnTo>
                    <a:pt x="10098" y="9669"/>
                  </a:lnTo>
                  <a:cubicBezTo>
                    <a:pt x="9931" y="9669"/>
                    <a:pt x="9741" y="9812"/>
                    <a:pt x="9741" y="10026"/>
                  </a:cubicBezTo>
                  <a:lnTo>
                    <a:pt x="9741" y="10384"/>
                  </a:lnTo>
                  <a:lnTo>
                    <a:pt x="2120" y="10384"/>
                  </a:lnTo>
                  <a:lnTo>
                    <a:pt x="2120" y="10050"/>
                  </a:lnTo>
                  <a:cubicBezTo>
                    <a:pt x="2120" y="9860"/>
                    <a:pt x="1977" y="9693"/>
                    <a:pt x="1763" y="9693"/>
                  </a:cubicBezTo>
                  <a:lnTo>
                    <a:pt x="1429" y="9693"/>
                  </a:lnTo>
                  <a:lnTo>
                    <a:pt x="1429" y="2096"/>
                  </a:lnTo>
                  <a:lnTo>
                    <a:pt x="1787" y="2096"/>
                  </a:lnTo>
                  <a:cubicBezTo>
                    <a:pt x="1977" y="2096"/>
                    <a:pt x="2144" y="1953"/>
                    <a:pt x="2144" y="1739"/>
                  </a:cubicBezTo>
                  <a:lnTo>
                    <a:pt x="2144" y="1382"/>
                  </a:lnTo>
                  <a:close/>
                  <a:moveTo>
                    <a:pt x="358" y="0"/>
                  </a:moveTo>
                  <a:cubicBezTo>
                    <a:pt x="191" y="0"/>
                    <a:pt x="0" y="143"/>
                    <a:pt x="0" y="358"/>
                  </a:cubicBezTo>
                  <a:lnTo>
                    <a:pt x="0" y="1739"/>
                  </a:lnTo>
                  <a:cubicBezTo>
                    <a:pt x="0" y="1929"/>
                    <a:pt x="167" y="2096"/>
                    <a:pt x="358" y="2096"/>
                  </a:cubicBezTo>
                  <a:lnTo>
                    <a:pt x="739" y="2096"/>
                  </a:lnTo>
                  <a:lnTo>
                    <a:pt x="739" y="9693"/>
                  </a:lnTo>
                  <a:lnTo>
                    <a:pt x="358" y="9693"/>
                  </a:lnTo>
                  <a:cubicBezTo>
                    <a:pt x="191" y="9693"/>
                    <a:pt x="0" y="9836"/>
                    <a:pt x="0" y="10050"/>
                  </a:cubicBezTo>
                  <a:lnTo>
                    <a:pt x="0" y="11431"/>
                  </a:lnTo>
                  <a:cubicBezTo>
                    <a:pt x="0" y="11598"/>
                    <a:pt x="167" y="11789"/>
                    <a:pt x="358" y="11789"/>
                  </a:cubicBezTo>
                  <a:lnTo>
                    <a:pt x="1739" y="11789"/>
                  </a:lnTo>
                  <a:cubicBezTo>
                    <a:pt x="1929" y="11789"/>
                    <a:pt x="2096" y="11622"/>
                    <a:pt x="2096" y="11431"/>
                  </a:cubicBezTo>
                  <a:lnTo>
                    <a:pt x="2096" y="11074"/>
                  </a:lnTo>
                  <a:lnTo>
                    <a:pt x="9693" y="11074"/>
                  </a:lnTo>
                  <a:lnTo>
                    <a:pt x="9693" y="11431"/>
                  </a:lnTo>
                  <a:cubicBezTo>
                    <a:pt x="9693" y="11598"/>
                    <a:pt x="9836" y="11789"/>
                    <a:pt x="10050" y="11789"/>
                  </a:cubicBezTo>
                  <a:lnTo>
                    <a:pt x="11455" y="11789"/>
                  </a:lnTo>
                  <a:cubicBezTo>
                    <a:pt x="11622" y="11789"/>
                    <a:pt x="11812" y="11622"/>
                    <a:pt x="11812" y="11431"/>
                  </a:cubicBezTo>
                  <a:lnTo>
                    <a:pt x="11812" y="10050"/>
                  </a:lnTo>
                  <a:cubicBezTo>
                    <a:pt x="11812" y="9883"/>
                    <a:pt x="11646" y="9693"/>
                    <a:pt x="11455" y="9693"/>
                  </a:cubicBezTo>
                  <a:lnTo>
                    <a:pt x="11098" y="9693"/>
                  </a:lnTo>
                  <a:lnTo>
                    <a:pt x="11098" y="2096"/>
                  </a:lnTo>
                  <a:lnTo>
                    <a:pt x="11455" y="2096"/>
                  </a:lnTo>
                  <a:cubicBezTo>
                    <a:pt x="11622" y="2096"/>
                    <a:pt x="11812" y="1953"/>
                    <a:pt x="11812" y="1739"/>
                  </a:cubicBezTo>
                  <a:lnTo>
                    <a:pt x="11812" y="358"/>
                  </a:lnTo>
                  <a:cubicBezTo>
                    <a:pt x="11812" y="167"/>
                    <a:pt x="11646" y="0"/>
                    <a:pt x="11455" y="0"/>
                  </a:cubicBezTo>
                  <a:lnTo>
                    <a:pt x="10050" y="0"/>
                  </a:lnTo>
                  <a:cubicBezTo>
                    <a:pt x="9860" y="0"/>
                    <a:pt x="9693" y="143"/>
                    <a:pt x="9693" y="358"/>
                  </a:cubicBezTo>
                  <a:lnTo>
                    <a:pt x="9693" y="715"/>
                  </a:lnTo>
                  <a:lnTo>
                    <a:pt x="2096" y="715"/>
                  </a:lnTo>
                  <a:lnTo>
                    <a:pt x="2096" y="358"/>
                  </a:lnTo>
                  <a:cubicBezTo>
                    <a:pt x="2096" y="167"/>
                    <a:pt x="1953"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0"/>
            <p:cNvSpPr/>
            <p:nvPr/>
          </p:nvSpPr>
          <p:spPr>
            <a:xfrm>
              <a:off x="7479342" y="4154066"/>
              <a:ext cx="209261" cy="92551"/>
            </a:xfrm>
            <a:custGeom>
              <a:rect b="b" l="l" r="r" t="t"/>
              <a:pathLst>
                <a:path extrusionOk="0" h="2739" w="6193">
                  <a:moveTo>
                    <a:pt x="3096" y="0"/>
                  </a:moveTo>
                  <a:cubicBezTo>
                    <a:pt x="2025" y="0"/>
                    <a:pt x="0" y="310"/>
                    <a:pt x="0" y="1382"/>
                  </a:cubicBezTo>
                  <a:cubicBezTo>
                    <a:pt x="0" y="2453"/>
                    <a:pt x="2001" y="2739"/>
                    <a:pt x="3096" y="2739"/>
                  </a:cubicBezTo>
                  <a:cubicBezTo>
                    <a:pt x="4216" y="2739"/>
                    <a:pt x="6192" y="2453"/>
                    <a:pt x="6192" y="1382"/>
                  </a:cubicBezTo>
                  <a:cubicBezTo>
                    <a:pt x="6192" y="357"/>
                    <a:pt x="4382" y="0"/>
                    <a:pt x="3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0"/>
            <p:cNvSpPr/>
            <p:nvPr/>
          </p:nvSpPr>
          <p:spPr>
            <a:xfrm>
              <a:off x="7505901" y="4002788"/>
              <a:ext cx="156955" cy="140026"/>
            </a:xfrm>
            <a:custGeom>
              <a:rect b="b" l="l" r="r" t="t"/>
              <a:pathLst>
                <a:path extrusionOk="0" h="4144" w="4645">
                  <a:moveTo>
                    <a:pt x="2310" y="0"/>
                  </a:moveTo>
                  <a:cubicBezTo>
                    <a:pt x="2191" y="0"/>
                    <a:pt x="2072" y="72"/>
                    <a:pt x="2025" y="191"/>
                  </a:cubicBezTo>
                  <a:lnTo>
                    <a:pt x="0" y="4144"/>
                  </a:lnTo>
                  <a:cubicBezTo>
                    <a:pt x="715" y="3882"/>
                    <a:pt x="1596" y="3763"/>
                    <a:pt x="2310" y="3763"/>
                  </a:cubicBezTo>
                  <a:cubicBezTo>
                    <a:pt x="3072" y="3787"/>
                    <a:pt x="3930" y="3882"/>
                    <a:pt x="4644" y="4144"/>
                  </a:cubicBezTo>
                  <a:lnTo>
                    <a:pt x="2620" y="191"/>
                  </a:lnTo>
                  <a:cubicBezTo>
                    <a:pt x="2548" y="72"/>
                    <a:pt x="2429" y="0"/>
                    <a:pt x="2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70"/>
          <p:cNvGrpSpPr/>
          <p:nvPr/>
        </p:nvGrpSpPr>
        <p:grpSpPr>
          <a:xfrm>
            <a:off x="7595108" y="3413569"/>
            <a:ext cx="426145" cy="423583"/>
            <a:chOff x="7403686" y="3285798"/>
            <a:chExt cx="399161" cy="396762"/>
          </a:xfrm>
        </p:grpSpPr>
        <p:sp>
          <p:nvSpPr>
            <p:cNvPr id="964" name="Google Shape;964;p70"/>
            <p:cNvSpPr/>
            <p:nvPr/>
          </p:nvSpPr>
          <p:spPr>
            <a:xfrm>
              <a:off x="7573481" y="3512731"/>
              <a:ext cx="20173" cy="28992"/>
            </a:xfrm>
            <a:custGeom>
              <a:rect b="b" l="l" r="r" t="t"/>
              <a:pathLst>
                <a:path extrusionOk="0" h="858" w="597">
                  <a:moveTo>
                    <a:pt x="596" y="0"/>
                  </a:moveTo>
                  <a:lnTo>
                    <a:pt x="1" y="596"/>
                  </a:lnTo>
                  <a:cubicBezTo>
                    <a:pt x="167" y="715"/>
                    <a:pt x="382" y="786"/>
                    <a:pt x="596" y="858"/>
                  </a:cubicBezTo>
                  <a:lnTo>
                    <a:pt x="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0"/>
            <p:cNvSpPr/>
            <p:nvPr/>
          </p:nvSpPr>
          <p:spPr>
            <a:xfrm>
              <a:off x="7573481" y="3426635"/>
              <a:ext cx="20173" cy="29803"/>
            </a:xfrm>
            <a:custGeom>
              <a:rect b="b" l="l" r="r" t="t"/>
              <a:pathLst>
                <a:path extrusionOk="0" h="882" w="597">
                  <a:moveTo>
                    <a:pt x="596" y="0"/>
                  </a:moveTo>
                  <a:cubicBezTo>
                    <a:pt x="382" y="48"/>
                    <a:pt x="167" y="119"/>
                    <a:pt x="1" y="238"/>
                  </a:cubicBezTo>
                  <a:lnTo>
                    <a:pt x="596" y="881"/>
                  </a:lnTo>
                  <a:lnTo>
                    <a:pt x="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0"/>
            <p:cNvSpPr/>
            <p:nvPr/>
          </p:nvSpPr>
          <p:spPr>
            <a:xfrm>
              <a:off x="7547733" y="3453160"/>
              <a:ext cx="29803" cy="20173"/>
            </a:xfrm>
            <a:custGeom>
              <a:rect b="b" l="l" r="r" t="t"/>
              <a:pathLst>
                <a:path extrusionOk="0" h="597" w="882">
                  <a:moveTo>
                    <a:pt x="239" y="1"/>
                  </a:moveTo>
                  <a:cubicBezTo>
                    <a:pt x="120" y="168"/>
                    <a:pt x="48" y="382"/>
                    <a:pt x="1" y="596"/>
                  </a:cubicBezTo>
                  <a:lnTo>
                    <a:pt x="882" y="596"/>
                  </a:lnTo>
                  <a:lnTo>
                    <a:pt x="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0"/>
            <p:cNvSpPr/>
            <p:nvPr/>
          </p:nvSpPr>
          <p:spPr>
            <a:xfrm>
              <a:off x="7547733" y="3495026"/>
              <a:ext cx="28215" cy="20139"/>
            </a:xfrm>
            <a:custGeom>
              <a:rect b="b" l="l" r="r" t="t"/>
              <a:pathLst>
                <a:path extrusionOk="0" h="596" w="835">
                  <a:moveTo>
                    <a:pt x="1" y="0"/>
                  </a:moveTo>
                  <a:cubicBezTo>
                    <a:pt x="48" y="215"/>
                    <a:pt x="120" y="429"/>
                    <a:pt x="239" y="596"/>
                  </a:cubicBezTo>
                  <a:lnTo>
                    <a:pt x="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0"/>
            <p:cNvSpPr/>
            <p:nvPr/>
          </p:nvSpPr>
          <p:spPr>
            <a:xfrm>
              <a:off x="7615347" y="3428223"/>
              <a:ext cx="20139" cy="29026"/>
            </a:xfrm>
            <a:custGeom>
              <a:rect b="b" l="l" r="r" t="t"/>
              <a:pathLst>
                <a:path extrusionOk="0" h="859" w="596">
                  <a:moveTo>
                    <a:pt x="0" y="1"/>
                  </a:moveTo>
                  <a:lnTo>
                    <a:pt x="0" y="858"/>
                  </a:lnTo>
                  <a:lnTo>
                    <a:pt x="595" y="263"/>
                  </a:lnTo>
                  <a:cubicBezTo>
                    <a:pt x="453" y="120"/>
                    <a:pt x="238" y="2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0"/>
            <p:cNvSpPr/>
            <p:nvPr/>
          </p:nvSpPr>
          <p:spPr>
            <a:xfrm>
              <a:off x="7632242" y="3453160"/>
              <a:ext cx="29803" cy="20173"/>
            </a:xfrm>
            <a:custGeom>
              <a:rect b="b" l="l" r="r" t="t"/>
              <a:pathLst>
                <a:path extrusionOk="0" h="597" w="882">
                  <a:moveTo>
                    <a:pt x="643" y="1"/>
                  </a:moveTo>
                  <a:lnTo>
                    <a:pt x="0" y="596"/>
                  </a:lnTo>
                  <a:lnTo>
                    <a:pt x="881" y="596"/>
                  </a:lnTo>
                  <a:cubicBezTo>
                    <a:pt x="834" y="382"/>
                    <a:pt x="762" y="168"/>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0"/>
            <p:cNvSpPr/>
            <p:nvPr/>
          </p:nvSpPr>
          <p:spPr>
            <a:xfrm>
              <a:off x="7406119" y="3285798"/>
              <a:ext cx="396728" cy="396762"/>
            </a:xfrm>
            <a:custGeom>
              <a:rect b="b" l="l" r="r" t="t"/>
              <a:pathLst>
                <a:path extrusionOk="0" h="11742" w="11741">
                  <a:moveTo>
                    <a:pt x="5859" y="2096"/>
                  </a:moveTo>
                  <a:cubicBezTo>
                    <a:pt x="7954" y="2096"/>
                    <a:pt x="9645" y="3787"/>
                    <a:pt x="9645" y="5883"/>
                  </a:cubicBezTo>
                  <a:cubicBezTo>
                    <a:pt x="9645" y="7955"/>
                    <a:pt x="7954" y="9645"/>
                    <a:pt x="5859" y="9645"/>
                  </a:cubicBezTo>
                  <a:cubicBezTo>
                    <a:pt x="3787" y="9645"/>
                    <a:pt x="2096" y="7955"/>
                    <a:pt x="2096" y="5883"/>
                  </a:cubicBezTo>
                  <a:cubicBezTo>
                    <a:pt x="2096" y="3787"/>
                    <a:pt x="3787" y="2096"/>
                    <a:pt x="5859" y="2096"/>
                  </a:cubicBezTo>
                  <a:close/>
                  <a:moveTo>
                    <a:pt x="5859" y="1"/>
                  </a:moveTo>
                  <a:cubicBezTo>
                    <a:pt x="2620" y="1"/>
                    <a:pt x="0" y="2620"/>
                    <a:pt x="0" y="5883"/>
                  </a:cubicBezTo>
                  <a:cubicBezTo>
                    <a:pt x="0" y="9098"/>
                    <a:pt x="2596" y="11741"/>
                    <a:pt x="5859" y="11741"/>
                  </a:cubicBezTo>
                  <a:cubicBezTo>
                    <a:pt x="9121" y="11741"/>
                    <a:pt x="11741" y="9121"/>
                    <a:pt x="11741" y="5883"/>
                  </a:cubicBezTo>
                  <a:cubicBezTo>
                    <a:pt x="11741" y="2620"/>
                    <a:pt x="9121" y="1"/>
                    <a:pt x="5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0"/>
            <p:cNvSpPr/>
            <p:nvPr/>
          </p:nvSpPr>
          <p:spPr>
            <a:xfrm>
              <a:off x="7499447" y="3379937"/>
              <a:ext cx="209261" cy="209261"/>
            </a:xfrm>
            <a:custGeom>
              <a:rect b="b" l="l" r="r" t="t"/>
              <a:pathLst>
                <a:path extrusionOk="0" h="6193" w="6193">
                  <a:moveTo>
                    <a:pt x="3097" y="668"/>
                  </a:moveTo>
                  <a:cubicBezTo>
                    <a:pt x="4406" y="668"/>
                    <a:pt x="5526" y="1739"/>
                    <a:pt x="5526" y="3097"/>
                  </a:cubicBezTo>
                  <a:cubicBezTo>
                    <a:pt x="5526" y="4430"/>
                    <a:pt x="4454" y="5502"/>
                    <a:pt x="3097" y="5502"/>
                  </a:cubicBezTo>
                  <a:cubicBezTo>
                    <a:pt x="1787" y="5502"/>
                    <a:pt x="691" y="4430"/>
                    <a:pt x="691" y="3097"/>
                  </a:cubicBezTo>
                  <a:cubicBezTo>
                    <a:pt x="691" y="1787"/>
                    <a:pt x="1763" y="668"/>
                    <a:pt x="3097" y="668"/>
                  </a:cubicBezTo>
                  <a:close/>
                  <a:moveTo>
                    <a:pt x="3097" y="1"/>
                  </a:moveTo>
                  <a:cubicBezTo>
                    <a:pt x="1406" y="1"/>
                    <a:pt x="1" y="1382"/>
                    <a:pt x="1" y="3097"/>
                  </a:cubicBezTo>
                  <a:cubicBezTo>
                    <a:pt x="1" y="4788"/>
                    <a:pt x="1406" y="6193"/>
                    <a:pt x="3097" y="6193"/>
                  </a:cubicBezTo>
                  <a:cubicBezTo>
                    <a:pt x="4811" y="6193"/>
                    <a:pt x="6193" y="4788"/>
                    <a:pt x="6193" y="3097"/>
                  </a:cubicBezTo>
                  <a:cubicBezTo>
                    <a:pt x="6193" y="1382"/>
                    <a:pt x="4811" y="1"/>
                    <a:pt x="3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0"/>
            <p:cNvSpPr/>
            <p:nvPr/>
          </p:nvSpPr>
          <p:spPr>
            <a:xfrm>
              <a:off x="7631431" y="3496614"/>
              <a:ext cx="28992" cy="20173"/>
            </a:xfrm>
            <a:custGeom>
              <a:rect b="b" l="l" r="r" t="t"/>
              <a:pathLst>
                <a:path extrusionOk="0" h="597" w="858">
                  <a:moveTo>
                    <a:pt x="0" y="1"/>
                  </a:moveTo>
                  <a:lnTo>
                    <a:pt x="620" y="596"/>
                  </a:lnTo>
                  <a:cubicBezTo>
                    <a:pt x="739" y="406"/>
                    <a:pt x="834" y="19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0"/>
            <p:cNvSpPr/>
            <p:nvPr/>
          </p:nvSpPr>
          <p:spPr>
            <a:xfrm>
              <a:off x="7615347" y="3513542"/>
              <a:ext cx="20139" cy="28181"/>
            </a:xfrm>
            <a:custGeom>
              <a:rect b="b" l="l" r="r" t="t"/>
              <a:pathLst>
                <a:path extrusionOk="0" h="834" w="596">
                  <a:moveTo>
                    <a:pt x="0" y="0"/>
                  </a:moveTo>
                  <a:lnTo>
                    <a:pt x="0" y="834"/>
                  </a:lnTo>
                  <a:cubicBezTo>
                    <a:pt x="214" y="786"/>
                    <a:pt x="429" y="714"/>
                    <a:pt x="595" y="595"/>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0"/>
            <p:cNvSpPr/>
            <p:nvPr/>
          </p:nvSpPr>
          <p:spPr>
            <a:xfrm>
              <a:off x="7403686" y="3658366"/>
              <a:ext cx="103060" cy="24194"/>
            </a:xfrm>
            <a:custGeom>
              <a:rect b="b" l="l" r="r" t="t"/>
              <a:pathLst>
                <a:path extrusionOk="0" h="716" w="3050">
                  <a:moveTo>
                    <a:pt x="430" y="1"/>
                  </a:moveTo>
                  <a:cubicBezTo>
                    <a:pt x="287" y="1"/>
                    <a:pt x="144" y="120"/>
                    <a:pt x="72" y="263"/>
                  </a:cubicBezTo>
                  <a:cubicBezTo>
                    <a:pt x="1" y="501"/>
                    <a:pt x="191" y="715"/>
                    <a:pt x="406" y="715"/>
                  </a:cubicBezTo>
                  <a:lnTo>
                    <a:pt x="3049" y="715"/>
                  </a:lnTo>
                  <a:cubicBezTo>
                    <a:pt x="2668" y="501"/>
                    <a:pt x="2287" y="286"/>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70"/>
          <p:cNvGrpSpPr/>
          <p:nvPr/>
        </p:nvGrpSpPr>
        <p:grpSpPr>
          <a:xfrm>
            <a:off x="7628621" y="2704819"/>
            <a:ext cx="323910" cy="423583"/>
            <a:chOff x="7435077" y="2621926"/>
            <a:chExt cx="303400" cy="396762"/>
          </a:xfrm>
        </p:grpSpPr>
        <p:sp>
          <p:nvSpPr>
            <p:cNvPr id="976" name="Google Shape;976;p70"/>
            <p:cNvSpPr/>
            <p:nvPr/>
          </p:nvSpPr>
          <p:spPr>
            <a:xfrm>
              <a:off x="7668431" y="2629968"/>
              <a:ext cx="62816" cy="62816"/>
            </a:xfrm>
            <a:custGeom>
              <a:rect b="b" l="l" r="r" t="t"/>
              <a:pathLst>
                <a:path extrusionOk="0" h="1859" w="1859">
                  <a:moveTo>
                    <a:pt x="1" y="1"/>
                  </a:moveTo>
                  <a:lnTo>
                    <a:pt x="1" y="1858"/>
                  </a:lnTo>
                  <a:lnTo>
                    <a:pt x="1858" y="185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0"/>
            <p:cNvSpPr/>
            <p:nvPr/>
          </p:nvSpPr>
          <p:spPr>
            <a:xfrm>
              <a:off x="7435077" y="2621926"/>
              <a:ext cx="303400" cy="396762"/>
            </a:xfrm>
            <a:custGeom>
              <a:rect b="b" l="l" r="r" t="t"/>
              <a:pathLst>
                <a:path extrusionOk="0" h="11742" w="8979">
                  <a:moveTo>
                    <a:pt x="4513" y="2823"/>
                  </a:moveTo>
                  <a:cubicBezTo>
                    <a:pt x="4573" y="2823"/>
                    <a:pt x="4633" y="2835"/>
                    <a:pt x="4692" y="2858"/>
                  </a:cubicBezTo>
                  <a:lnTo>
                    <a:pt x="6169" y="3692"/>
                  </a:lnTo>
                  <a:cubicBezTo>
                    <a:pt x="6169" y="3692"/>
                    <a:pt x="6359" y="3787"/>
                    <a:pt x="6359" y="4002"/>
                  </a:cubicBezTo>
                  <a:lnTo>
                    <a:pt x="6359" y="5716"/>
                  </a:lnTo>
                  <a:cubicBezTo>
                    <a:pt x="6359" y="5835"/>
                    <a:pt x="6288" y="5954"/>
                    <a:pt x="6169" y="6026"/>
                  </a:cubicBezTo>
                  <a:lnTo>
                    <a:pt x="4692" y="6883"/>
                  </a:lnTo>
                  <a:cubicBezTo>
                    <a:pt x="4633" y="6919"/>
                    <a:pt x="4573" y="6937"/>
                    <a:pt x="4513" y="6937"/>
                  </a:cubicBezTo>
                  <a:cubicBezTo>
                    <a:pt x="4454" y="6937"/>
                    <a:pt x="4394" y="6919"/>
                    <a:pt x="4335" y="6883"/>
                  </a:cubicBezTo>
                  <a:lnTo>
                    <a:pt x="2835" y="6026"/>
                  </a:lnTo>
                  <a:cubicBezTo>
                    <a:pt x="2715" y="5954"/>
                    <a:pt x="2668" y="5835"/>
                    <a:pt x="2668" y="5716"/>
                  </a:cubicBezTo>
                  <a:lnTo>
                    <a:pt x="2668" y="4025"/>
                  </a:lnTo>
                  <a:cubicBezTo>
                    <a:pt x="2692" y="3906"/>
                    <a:pt x="2739" y="3787"/>
                    <a:pt x="2835" y="3740"/>
                  </a:cubicBezTo>
                  <a:lnTo>
                    <a:pt x="4335" y="2858"/>
                  </a:lnTo>
                  <a:cubicBezTo>
                    <a:pt x="4394" y="2835"/>
                    <a:pt x="4454" y="2823"/>
                    <a:pt x="4513" y="2823"/>
                  </a:cubicBezTo>
                  <a:close/>
                  <a:moveTo>
                    <a:pt x="6526" y="7598"/>
                  </a:moveTo>
                  <a:cubicBezTo>
                    <a:pt x="6669" y="7598"/>
                    <a:pt x="6835" y="7717"/>
                    <a:pt x="6883" y="7859"/>
                  </a:cubicBezTo>
                  <a:cubicBezTo>
                    <a:pt x="6954" y="8098"/>
                    <a:pt x="6788" y="8312"/>
                    <a:pt x="6550" y="8312"/>
                  </a:cubicBezTo>
                  <a:lnTo>
                    <a:pt x="2454" y="8312"/>
                  </a:lnTo>
                  <a:cubicBezTo>
                    <a:pt x="2311" y="8312"/>
                    <a:pt x="2144" y="8193"/>
                    <a:pt x="2096" y="8050"/>
                  </a:cubicBezTo>
                  <a:cubicBezTo>
                    <a:pt x="2025" y="7812"/>
                    <a:pt x="2215" y="7598"/>
                    <a:pt x="2430" y="7598"/>
                  </a:cubicBezTo>
                  <a:close/>
                  <a:moveTo>
                    <a:pt x="6526" y="8979"/>
                  </a:moveTo>
                  <a:cubicBezTo>
                    <a:pt x="6669" y="8979"/>
                    <a:pt x="6835" y="9098"/>
                    <a:pt x="6883" y="9241"/>
                  </a:cubicBezTo>
                  <a:cubicBezTo>
                    <a:pt x="6954" y="9479"/>
                    <a:pt x="6788" y="9693"/>
                    <a:pt x="6550" y="9693"/>
                  </a:cubicBezTo>
                  <a:lnTo>
                    <a:pt x="2454" y="9693"/>
                  </a:lnTo>
                  <a:cubicBezTo>
                    <a:pt x="2311" y="9693"/>
                    <a:pt x="2144" y="9574"/>
                    <a:pt x="2096" y="9407"/>
                  </a:cubicBezTo>
                  <a:cubicBezTo>
                    <a:pt x="2025" y="9169"/>
                    <a:pt x="2215" y="8979"/>
                    <a:pt x="2430" y="8979"/>
                  </a:cubicBezTo>
                  <a:close/>
                  <a:moveTo>
                    <a:pt x="358" y="1"/>
                  </a:moveTo>
                  <a:cubicBezTo>
                    <a:pt x="191" y="1"/>
                    <a:pt x="1" y="167"/>
                    <a:pt x="1" y="358"/>
                  </a:cubicBezTo>
                  <a:lnTo>
                    <a:pt x="1" y="11384"/>
                  </a:lnTo>
                  <a:cubicBezTo>
                    <a:pt x="1" y="11551"/>
                    <a:pt x="144" y="11741"/>
                    <a:pt x="358" y="11741"/>
                  </a:cubicBezTo>
                  <a:lnTo>
                    <a:pt x="8621" y="11741"/>
                  </a:lnTo>
                  <a:cubicBezTo>
                    <a:pt x="8788" y="11741"/>
                    <a:pt x="8979" y="11598"/>
                    <a:pt x="8979" y="11384"/>
                  </a:cubicBezTo>
                  <a:lnTo>
                    <a:pt x="8979" y="2739"/>
                  </a:lnTo>
                  <a:lnTo>
                    <a:pt x="6597" y="2739"/>
                  </a:lnTo>
                  <a:lnTo>
                    <a:pt x="6597" y="2787"/>
                  </a:lnTo>
                  <a:cubicBezTo>
                    <a:pt x="6407" y="2787"/>
                    <a:pt x="6240" y="2620"/>
                    <a:pt x="6240" y="2430"/>
                  </a:cubicBezTo>
                  <a:lnTo>
                    <a:pt x="62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0"/>
            <p:cNvSpPr/>
            <p:nvPr/>
          </p:nvSpPr>
          <p:spPr>
            <a:xfrm>
              <a:off x="7599229" y="2778036"/>
              <a:ext cx="27404" cy="46698"/>
            </a:xfrm>
            <a:custGeom>
              <a:rect b="b" l="l" r="r" t="t"/>
              <a:pathLst>
                <a:path extrusionOk="0" h="1382" w="811">
                  <a:moveTo>
                    <a:pt x="810" y="1"/>
                  </a:moveTo>
                  <a:lnTo>
                    <a:pt x="1" y="477"/>
                  </a:lnTo>
                  <a:lnTo>
                    <a:pt x="1" y="1382"/>
                  </a:lnTo>
                  <a:lnTo>
                    <a:pt x="810" y="906"/>
                  </a:lnTo>
                  <a:lnTo>
                    <a:pt x="8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0"/>
            <p:cNvSpPr/>
            <p:nvPr/>
          </p:nvSpPr>
          <p:spPr>
            <a:xfrm>
              <a:off x="7559796" y="2741846"/>
              <a:ext cx="54774" cy="31391"/>
            </a:xfrm>
            <a:custGeom>
              <a:rect b="b" l="l" r="r" t="t"/>
              <a:pathLst>
                <a:path extrusionOk="0" h="929" w="1621">
                  <a:moveTo>
                    <a:pt x="811" y="0"/>
                  </a:moveTo>
                  <a:lnTo>
                    <a:pt x="1" y="476"/>
                  </a:lnTo>
                  <a:lnTo>
                    <a:pt x="811" y="929"/>
                  </a:lnTo>
                  <a:lnTo>
                    <a:pt x="1620" y="453"/>
                  </a:lnTo>
                  <a:lnTo>
                    <a:pt x="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0"/>
            <p:cNvSpPr/>
            <p:nvPr/>
          </p:nvSpPr>
          <p:spPr>
            <a:xfrm>
              <a:off x="7549355" y="2778036"/>
              <a:ext cx="26593" cy="47509"/>
            </a:xfrm>
            <a:custGeom>
              <a:rect b="b" l="l" r="r" t="t"/>
              <a:pathLst>
                <a:path extrusionOk="0" h="1406" w="787">
                  <a:moveTo>
                    <a:pt x="0" y="1"/>
                  </a:moveTo>
                  <a:lnTo>
                    <a:pt x="0" y="929"/>
                  </a:lnTo>
                  <a:lnTo>
                    <a:pt x="786" y="1406"/>
                  </a:lnTo>
                  <a:lnTo>
                    <a:pt x="786" y="45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70"/>
          <p:cNvGrpSpPr/>
          <p:nvPr/>
        </p:nvGrpSpPr>
        <p:grpSpPr>
          <a:xfrm>
            <a:off x="7575376" y="2082647"/>
            <a:ext cx="426145" cy="422249"/>
            <a:chOff x="7385203" y="2039150"/>
            <a:chExt cx="399161" cy="395512"/>
          </a:xfrm>
        </p:grpSpPr>
        <p:sp>
          <p:nvSpPr>
            <p:cNvPr id="982" name="Google Shape;982;p70"/>
            <p:cNvSpPr/>
            <p:nvPr/>
          </p:nvSpPr>
          <p:spPr>
            <a:xfrm>
              <a:off x="7385203" y="2217189"/>
              <a:ext cx="398350" cy="148271"/>
            </a:xfrm>
            <a:custGeom>
              <a:rect b="b" l="l" r="r" t="t"/>
              <a:pathLst>
                <a:path extrusionOk="0" h="4388" w="11789">
                  <a:moveTo>
                    <a:pt x="715" y="0"/>
                  </a:moveTo>
                  <a:lnTo>
                    <a:pt x="167" y="310"/>
                  </a:lnTo>
                  <a:cubicBezTo>
                    <a:pt x="0" y="476"/>
                    <a:pt x="0" y="762"/>
                    <a:pt x="214" y="905"/>
                  </a:cubicBezTo>
                  <a:cubicBezTo>
                    <a:pt x="2072" y="2072"/>
                    <a:pt x="4549" y="3620"/>
                    <a:pt x="5716" y="4334"/>
                  </a:cubicBezTo>
                  <a:cubicBezTo>
                    <a:pt x="5775" y="4370"/>
                    <a:pt x="5835" y="4388"/>
                    <a:pt x="5894" y="4388"/>
                  </a:cubicBezTo>
                  <a:cubicBezTo>
                    <a:pt x="5954" y="4388"/>
                    <a:pt x="6013" y="4370"/>
                    <a:pt x="6073" y="4334"/>
                  </a:cubicBezTo>
                  <a:cubicBezTo>
                    <a:pt x="7835" y="3239"/>
                    <a:pt x="9550" y="2167"/>
                    <a:pt x="11574" y="905"/>
                  </a:cubicBezTo>
                  <a:cubicBezTo>
                    <a:pt x="11788" y="762"/>
                    <a:pt x="11788" y="476"/>
                    <a:pt x="11574" y="310"/>
                  </a:cubicBezTo>
                  <a:lnTo>
                    <a:pt x="11050" y="0"/>
                  </a:lnTo>
                  <a:cubicBezTo>
                    <a:pt x="10099" y="584"/>
                    <a:pt x="9689" y="835"/>
                    <a:pt x="9564" y="910"/>
                  </a:cubicBezTo>
                  <a:lnTo>
                    <a:pt x="9564" y="910"/>
                  </a:lnTo>
                  <a:cubicBezTo>
                    <a:pt x="10036" y="616"/>
                    <a:pt x="10194" y="518"/>
                    <a:pt x="10192" y="518"/>
                  </a:cubicBezTo>
                  <a:lnTo>
                    <a:pt x="10192" y="518"/>
                  </a:lnTo>
                  <a:cubicBezTo>
                    <a:pt x="10190" y="518"/>
                    <a:pt x="9515" y="936"/>
                    <a:pt x="9520" y="936"/>
                  </a:cubicBezTo>
                  <a:cubicBezTo>
                    <a:pt x="9521" y="936"/>
                    <a:pt x="9534" y="928"/>
                    <a:pt x="9564" y="910"/>
                  </a:cubicBezTo>
                  <a:lnTo>
                    <a:pt x="9564" y="910"/>
                  </a:lnTo>
                  <a:cubicBezTo>
                    <a:pt x="9019" y="1250"/>
                    <a:pt x="8054" y="1850"/>
                    <a:pt x="6430" y="2858"/>
                  </a:cubicBezTo>
                  <a:cubicBezTo>
                    <a:pt x="6263" y="2953"/>
                    <a:pt x="6079" y="3001"/>
                    <a:pt x="5891" y="3001"/>
                  </a:cubicBezTo>
                  <a:cubicBezTo>
                    <a:pt x="5704" y="3001"/>
                    <a:pt x="5513" y="2953"/>
                    <a:pt x="5335" y="2858"/>
                  </a:cubicBezTo>
                  <a:cubicBezTo>
                    <a:pt x="2366" y="1004"/>
                    <a:pt x="1564" y="502"/>
                    <a:pt x="1563" y="502"/>
                  </a:cubicBezTo>
                  <a:lnTo>
                    <a:pt x="1563" y="502"/>
                  </a:lnTo>
                  <a:cubicBezTo>
                    <a:pt x="1562" y="502"/>
                    <a:pt x="2677" y="1201"/>
                    <a:pt x="2667" y="1201"/>
                  </a:cubicBezTo>
                  <a:cubicBezTo>
                    <a:pt x="2660" y="1201"/>
                    <a:pt x="2200" y="919"/>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0"/>
            <p:cNvSpPr/>
            <p:nvPr/>
          </p:nvSpPr>
          <p:spPr>
            <a:xfrm>
              <a:off x="7385203" y="2039150"/>
              <a:ext cx="398350" cy="256534"/>
            </a:xfrm>
            <a:custGeom>
              <a:rect b="b" l="l" r="r" t="t"/>
              <a:pathLst>
                <a:path extrusionOk="0" h="7592" w="11789">
                  <a:moveTo>
                    <a:pt x="5885" y="0"/>
                  </a:moveTo>
                  <a:cubicBezTo>
                    <a:pt x="5823" y="0"/>
                    <a:pt x="5763" y="18"/>
                    <a:pt x="5716" y="54"/>
                  </a:cubicBezTo>
                  <a:lnTo>
                    <a:pt x="214" y="3531"/>
                  </a:lnTo>
                  <a:cubicBezTo>
                    <a:pt x="0" y="3674"/>
                    <a:pt x="0" y="3983"/>
                    <a:pt x="214" y="4126"/>
                  </a:cubicBezTo>
                  <a:cubicBezTo>
                    <a:pt x="2882" y="5793"/>
                    <a:pt x="3858" y="6388"/>
                    <a:pt x="5716" y="7555"/>
                  </a:cubicBezTo>
                  <a:cubicBezTo>
                    <a:pt x="5775" y="7579"/>
                    <a:pt x="5835" y="7591"/>
                    <a:pt x="5894" y="7591"/>
                  </a:cubicBezTo>
                  <a:cubicBezTo>
                    <a:pt x="5954" y="7591"/>
                    <a:pt x="6013" y="7579"/>
                    <a:pt x="6073" y="7555"/>
                  </a:cubicBezTo>
                  <a:cubicBezTo>
                    <a:pt x="9978" y="5102"/>
                    <a:pt x="7383" y="6746"/>
                    <a:pt x="11574" y="4126"/>
                  </a:cubicBezTo>
                  <a:cubicBezTo>
                    <a:pt x="11788" y="4007"/>
                    <a:pt x="11788" y="3674"/>
                    <a:pt x="11574" y="3531"/>
                  </a:cubicBezTo>
                  <a:lnTo>
                    <a:pt x="6073" y="54"/>
                  </a:lnTo>
                  <a:cubicBezTo>
                    <a:pt x="6013" y="18"/>
                    <a:pt x="5948" y="0"/>
                    <a:pt x="5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0"/>
            <p:cNvSpPr/>
            <p:nvPr/>
          </p:nvSpPr>
          <p:spPr>
            <a:xfrm>
              <a:off x="7385203" y="2286391"/>
              <a:ext cx="399161" cy="148271"/>
            </a:xfrm>
            <a:custGeom>
              <a:rect b="b" l="l" r="r" t="t"/>
              <a:pathLst>
                <a:path extrusionOk="0" h="4388" w="11813">
                  <a:moveTo>
                    <a:pt x="738" y="0"/>
                  </a:moveTo>
                  <a:lnTo>
                    <a:pt x="214" y="334"/>
                  </a:lnTo>
                  <a:cubicBezTo>
                    <a:pt x="0" y="476"/>
                    <a:pt x="0" y="762"/>
                    <a:pt x="214" y="929"/>
                  </a:cubicBezTo>
                  <a:lnTo>
                    <a:pt x="5716" y="4334"/>
                  </a:lnTo>
                  <a:cubicBezTo>
                    <a:pt x="5775" y="4370"/>
                    <a:pt x="5835" y="4388"/>
                    <a:pt x="5894" y="4388"/>
                  </a:cubicBezTo>
                  <a:cubicBezTo>
                    <a:pt x="5954" y="4388"/>
                    <a:pt x="6013" y="4370"/>
                    <a:pt x="6073" y="4334"/>
                  </a:cubicBezTo>
                  <a:lnTo>
                    <a:pt x="11574" y="929"/>
                  </a:lnTo>
                  <a:cubicBezTo>
                    <a:pt x="11812" y="762"/>
                    <a:pt x="11812" y="476"/>
                    <a:pt x="11598" y="334"/>
                  </a:cubicBezTo>
                  <a:lnTo>
                    <a:pt x="11074" y="0"/>
                  </a:lnTo>
                  <a:lnTo>
                    <a:pt x="6454" y="2858"/>
                  </a:lnTo>
                  <a:cubicBezTo>
                    <a:pt x="6287" y="2953"/>
                    <a:pt x="6103" y="3001"/>
                    <a:pt x="5915" y="3001"/>
                  </a:cubicBezTo>
                  <a:cubicBezTo>
                    <a:pt x="5728" y="3001"/>
                    <a:pt x="5537" y="2953"/>
                    <a:pt x="5358" y="2858"/>
                  </a:cubicBezTo>
                  <a:lnTo>
                    <a:pt x="7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70"/>
          <p:cNvGrpSpPr/>
          <p:nvPr/>
        </p:nvGrpSpPr>
        <p:grpSpPr>
          <a:xfrm>
            <a:off x="7608853" y="1405895"/>
            <a:ext cx="374595" cy="429572"/>
            <a:chOff x="7416560" y="1405249"/>
            <a:chExt cx="350875" cy="402371"/>
          </a:xfrm>
        </p:grpSpPr>
        <p:sp>
          <p:nvSpPr>
            <p:cNvPr id="986" name="Google Shape;986;p70"/>
            <p:cNvSpPr/>
            <p:nvPr/>
          </p:nvSpPr>
          <p:spPr>
            <a:xfrm>
              <a:off x="7416560" y="1405249"/>
              <a:ext cx="117522" cy="402371"/>
            </a:xfrm>
            <a:custGeom>
              <a:rect b="b" l="l" r="r" t="t"/>
              <a:pathLst>
                <a:path extrusionOk="0" h="11908" w="3478">
                  <a:moveTo>
                    <a:pt x="358" y="0"/>
                  </a:moveTo>
                  <a:cubicBezTo>
                    <a:pt x="168" y="0"/>
                    <a:pt x="1" y="143"/>
                    <a:pt x="1" y="358"/>
                  </a:cubicBezTo>
                  <a:lnTo>
                    <a:pt x="1" y="1429"/>
                  </a:lnTo>
                  <a:lnTo>
                    <a:pt x="1739" y="1429"/>
                  </a:lnTo>
                  <a:cubicBezTo>
                    <a:pt x="1906" y="1429"/>
                    <a:pt x="2049" y="1548"/>
                    <a:pt x="2097" y="1691"/>
                  </a:cubicBezTo>
                  <a:cubicBezTo>
                    <a:pt x="2168" y="1929"/>
                    <a:pt x="1977" y="2144"/>
                    <a:pt x="1787" y="2144"/>
                  </a:cubicBezTo>
                  <a:lnTo>
                    <a:pt x="1" y="2144"/>
                  </a:lnTo>
                  <a:lnTo>
                    <a:pt x="1" y="2834"/>
                  </a:lnTo>
                  <a:lnTo>
                    <a:pt x="1025" y="2834"/>
                  </a:lnTo>
                  <a:cubicBezTo>
                    <a:pt x="1192" y="2834"/>
                    <a:pt x="1334" y="2953"/>
                    <a:pt x="1382" y="3096"/>
                  </a:cubicBezTo>
                  <a:cubicBezTo>
                    <a:pt x="1454" y="3334"/>
                    <a:pt x="1263" y="3549"/>
                    <a:pt x="1073" y="3549"/>
                  </a:cubicBezTo>
                  <a:lnTo>
                    <a:pt x="1" y="3549"/>
                  </a:lnTo>
                  <a:lnTo>
                    <a:pt x="1" y="4216"/>
                  </a:lnTo>
                  <a:lnTo>
                    <a:pt x="1739" y="4216"/>
                  </a:lnTo>
                  <a:cubicBezTo>
                    <a:pt x="1906" y="4216"/>
                    <a:pt x="2049" y="4335"/>
                    <a:pt x="2097" y="4501"/>
                  </a:cubicBezTo>
                  <a:cubicBezTo>
                    <a:pt x="2168" y="4739"/>
                    <a:pt x="1977" y="4930"/>
                    <a:pt x="1787" y="4930"/>
                  </a:cubicBezTo>
                  <a:lnTo>
                    <a:pt x="1" y="4930"/>
                  </a:lnTo>
                  <a:lnTo>
                    <a:pt x="1" y="5644"/>
                  </a:lnTo>
                  <a:lnTo>
                    <a:pt x="977" y="5644"/>
                  </a:lnTo>
                  <a:cubicBezTo>
                    <a:pt x="1144" y="5644"/>
                    <a:pt x="1334" y="5811"/>
                    <a:pt x="1334" y="5978"/>
                  </a:cubicBezTo>
                  <a:cubicBezTo>
                    <a:pt x="1334" y="6168"/>
                    <a:pt x="1192" y="6311"/>
                    <a:pt x="1001" y="6311"/>
                  </a:cubicBezTo>
                  <a:lnTo>
                    <a:pt x="1" y="6311"/>
                  </a:lnTo>
                  <a:lnTo>
                    <a:pt x="1" y="7002"/>
                  </a:lnTo>
                  <a:lnTo>
                    <a:pt x="1739" y="7002"/>
                  </a:lnTo>
                  <a:cubicBezTo>
                    <a:pt x="1906" y="7002"/>
                    <a:pt x="2049" y="7121"/>
                    <a:pt x="2097" y="7264"/>
                  </a:cubicBezTo>
                  <a:cubicBezTo>
                    <a:pt x="2168" y="7502"/>
                    <a:pt x="1977" y="7716"/>
                    <a:pt x="1787" y="7716"/>
                  </a:cubicBezTo>
                  <a:lnTo>
                    <a:pt x="1" y="7716"/>
                  </a:lnTo>
                  <a:lnTo>
                    <a:pt x="1" y="8383"/>
                  </a:lnTo>
                  <a:lnTo>
                    <a:pt x="1025" y="8383"/>
                  </a:lnTo>
                  <a:cubicBezTo>
                    <a:pt x="1192" y="8383"/>
                    <a:pt x="1334" y="8502"/>
                    <a:pt x="1382" y="8669"/>
                  </a:cubicBezTo>
                  <a:cubicBezTo>
                    <a:pt x="1454" y="8907"/>
                    <a:pt x="1263" y="9098"/>
                    <a:pt x="1073" y="9098"/>
                  </a:cubicBezTo>
                  <a:lnTo>
                    <a:pt x="1" y="9098"/>
                  </a:lnTo>
                  <a:lnTo>
                    <a:pt x="1" y="9788"/>
                  </a:lnTo>
                  <a:lnTo>
                    <a:pt x="1739" y="9788"/>
                  </a:lnTo>
                  <a:cubicBezTo>
                    <a:pt x="1906" y="9788"/>
                    <a:pt x="2049" y="9907"/>
                    <a:pt x="2097" y="10050"/>
                  </a:cubicBezTo>
                  <a:cubicBezTo>
                    <a:pt x="2168" y="10288"/>
                    <a:pt x="1977" y="10503"/>
                    <a:pt x="1787" y="10503"/>
                  </a:cubicBezTo>
                  <a:lnTo>
                    <a:pt x="1" y="10503"/>
                  </a:lnTo>
                  <a:lnTo>
                    <a:pt x="1" y="11550"/>
                  </a:lnTo>
                  <a:cubicBezTo>
                    <a:pt x="1" y="11717"/>
                    <a:pt x="144" y="11908"/>
                    <a:pt x="358" y="11908"/>
                  </a:cubicBezTo>
                  <a:lnTo>
                    <a:pt x="3121" y="11908"/>
                  </a:lnTo>
                  <a:cubicBezTo>
                    <a:pt x="3287" y="11908"/>
                    <a:pt x="3478" y="11765"/>
                    <a:pt x="3478" y="11550"/>
                  </a:cubicBezTo>
                  <a:lnTo>
                    <a:pt x="3478" y="524"/>
                  </a:lnTo>
                  <a:cubicBezTo>
                    <a:pt x="3454" y="167"/>
                    <a:pt x="3287" y="0"/>
                    <a:pt x="3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0"/>
            <p:cNvSpPr/>
            <p:nvPr/>
          </p:nvSpPr>
          <p:spPr>
            <a:xfrm>
              <a:off x="7555775" y="1754469"/>
              <a:ext cx="92585" cy="46732"/>
            </a:xfrm>
            <a:custGeom>
              <a:rect b="b" l="l" r="r" t="t"/>
              <a:pathLst>
                <a:path extrusionOk="0" h="1383" w="2740">
                  <a:moveTo>
                    <a:pt x="1" y="1"/>
                  </a:moveTo>
                  <a:lnTo>
                    <a:pt x="1" y="1025"/>
                  </a:lnTo>
                  <a:cubicBezTo>
                    <a:pt x="1" y="1239"/>
                    <a:pt x="167" y="1382"/>
                    <a:pt x="334" y="1382"/>
                  </a:cubicBezTo>
                  <a:lnTo>
                    <a:pt x="2382" y="1382"/>
                  </a:lnTo>
                  <a:cubicBezTo>
                    <a:pt x="2573" y="1382"/>
                    <a:pt x="2739" y="1239"/>
                    <a:pt x="2739" y="1025"/>
                  </a:cubicBezTo>
                  <a:lnTo>
                    <a:pt x="2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0"/>
            <p:cNvSpPr/>
            <p:nvPr/>
          </p:nvSpPr>
          <p:spPr>
            <a:xfrm>
              <a:off x="7561418" y="1406060"/>
              <a:ext cx="84509" cy="70824"/>
            </a:xfrm>
            <a:custGeom>
              <a:rect b="b" l="l" r="r" t="t"/>
              <a:pathLst>
                <a:path extrusionOk="0" h="2096" w="2501">
                  <a:moveTo>
                    <a:pt x="1215" y="0"/>
                  </a:moveTo>
                  <a:cubicBezTo>
                    <a:pt x="1096" y="0"/>
                    <a:pt x="977" y="95"/>
                    <a:pt x="905" y="191"/>
                  </a:cubicBezTo>
                  <a:lnTo>
                    <a:pt x="0" y="2096"/>
                  </a:lnTo>
                  <a:lnTo>
                    <a:pt x="2501" y="2096"/>
                  </a:lnTo>
                  <a:lnTo>
                    <a:pt x="1501" y="191"/>
                  </a:lnTo>
                  <a:cubicBezTo>
                    <a:pt x="1453" y="72"/>
                    <a:pt x="1334" y="0"/>
                    <a:pt x="1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0"/>
            <p:cNvSpPr/>
            <p:nvPr/>
          </p:nvSpPr>
          <p:spPr>
            <a:xfrm>
              <a:off x="7555775" y="1501010"/>
              <a:ext cx="92585" cy="231766"/>
            </a:xfrm>
            <a:custGeom>
              <a:rect b="b" l="l" r="r" t="t"/>
              <a:pathLst>
                <a:path extrusionOk="0" h="6859" w="2740">
                  <a:moveTo>
                    <a:pt x="1" y="0"/>
                  </a:moveTo>
                  <a:lnTo>
                    <a:pt x="1" y="6859"/>
                  </a:lnTo>
                  <a:lnTo>
                    <a:pt x="2739" y="6859"/>
                  </a:lnTo>
                  <a:lnTo>
                    <a:pt x="2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0"/>
            <p:cNvSpPr/>
            <p:nvPr/>
          </p:nvSpPr>
          <p:spPr>
            <a:xfrm>
              <a:off x="7671675" y="1405418"/>
              <a:ext cx="95761" cy="152765"/>
            </a:xfrm>
            <a:custGeom>
              <a:rect b="b" l="l" r="r" t="t"/>
              <a:pathLst>
                <a:path extrusionOk="0" h="4521" w="2834">
                  <a:moveTo>
                    <a:pt x="352" y="1"/>
                  </a:moveTo>
                  <a:cubicBezTo>
                    <a:pt x="314" y="1"/>
                    <a:pt x="275" y="7"/>
                    <a:pt x="238" y="19"/>
                  </a:cubicBezTo>
                  <a:cubicBezTo>
                    <a:pt x="95" y="91"/>
                    <a:pt x="0" y="210"/>
                    <a:pt x="0" y="353"/>
                  </a:cubicBezTo>
                  <a:lnTo>
                    <a:pt x="0" y="4520"/>
                  </a:lnTo>
                  <a:lnTo>
                    <a:pt x="2096" y="4520"/>
                  </a:lnTo>
                  <a:lnTo>
                    <a:pt x="2096" y="3972"/>
                  </a:lnTo>
                  <a:lnTo>
                    <a:pt x="2691" y="3377"/>
                  </a:lnTo>
                  <a:cubicBezTo>
                    <a:pt x="2810" y="3258"/>
                    <a:pt x="2834" y="3091"/>
                    <a:pt x="2715" y="2948"/>
                  </a:cubicBezTo>
                  <a:lnTo>
                    <a:pt x="619" y="138"/>
                  </a:lnTo>
                  <a:cubicBezTo>
                    <a:pt x="566" y="50"/>
                    <a:pt x="461" y="1"/>
                    <a:pt x="3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0"/>
            <p:cNvSpPr/>
            <p:nvPr/>
          </p:nvSpPr>
          <p:spPr>
            <a:xfrm>
              <a:off x="7671675" y="1581464"/>
              <a:ext cx="93362" cy="45921"/>
            </a:xfrm>
            <a:custGeom>
              <a:rect b="b" l="l" r="r" t="t"/>
              <a:pathLst>
                <a:path extrusionOk="0" h="1359" w="2763">
                  <a:moveTo>
                    <a:pt x="0" y="1"/>
                  </a:moveTo>
                  <a:lnTo>
                    <a:pt x="0" y="1358"/>
                  </a:lnTo>
                  <a:lnTo>
                    <a:pt x="2739" y="1358"/>
                  </a:lnTo>
                  <a:lnTo>
                    <a:pt x="2739" y="310"/>
                  </a:lnTo>
                  <a:cubicBezTo>
                    <a:pt x="2763" y="144"/>
                    <a:pt x="262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0"/>
            <p:cNvSpPr/>
            <p:nvPr/>
          </p:nvSpPr>
          <p:spPr>
            <a:xfrm>
              <a:off x="7672452" y="1650666"/>
              <a:ext cx="92585" cy="150534"/>
            </a:xfrm>
            <a:custGeom>
              <a:rect b="b" l="l" r="r" t="t"/>
              <a:pathLst>
                <a:path extrusionOk="0" h="4455" w="2740">
                  <a:moveTo>
                    <a:pt x="1" y="1"/>
                  </a:moveTo>
                  <a:lnTo>
                    <a:pt x="1" y="4097"/>
                  </a:lnTo>
                  <a:cubicBezTo>
                    <a:pt x="1" y="4311"/>
                    <a:pt x="168" y="4454"/>
                    <a:pt x="334" y="4454"/>
                  </a:cubicBezTo>
                  <a:lnTo>
                    <a:pt x="2382" y="4454"/>
                  </a:lnTo>
                  <a:cubicBezTo>
                    <a:pt x="2573" y="4454"/>
                    <a:pt x="2740" y="4311"/>
                    <a:pt x="2740" y="4097"/>
                  </a:cubicBezTo>
                  <a:lnTo>
                    <a:pt x="2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70"/>
          <p:cNvGrpSpPr/>
          <p:nvPr/>
        </p:nvGrpSpPr>
        <p:grpSpPr>
          <a:xfrm>
            <a:off x="6900103" y="4089671"/>
            <a:ext cx="422718" cy="423547"/>
            <a:chOff x="6752688" y="3919090"/>
            <a:chExt cx="395951" cy="396728"/>
          </a:xfrm>
        </p:grpSpPr>
        <p:sp>
          <p:nvSpPr>
            <p:cNvPr id="994" name="Google Shape;994;p70"/>
            <p:cNvSpPr/>
            <p:nvPr/>
          </p:nvSpPr>
          <p:spPr>
            <a:xfrm>
              <a:off x="6752688" y="3919090"/>
              <a:ext cx="186724" cy="395951"/>
            </a:xfrm>
            <a:custGeom>
              <a:rect b="b" l="l" r="r" t="t"/>
              <a:pathLst>
                <a:path extrusionOk="0" h="11718" w="5526">
                  <a:moveTo>
                    <a:pt x="3121" y="2144"/>
                  </a:moveTo>
                  <a:cubicBezTo>
                    <a:pt x="3264" y="2144"/>
                    <a:pt x="3406" y="2263"/>
                    <a:pt x="3478" y="2406"/>
                  </a:cubicBezTo>
                  <a:cubicBezTo>
                    <a:pt x="3525" y="2644"/>
                    <a:pt x="3359" y="2858"/>
                    <a:pt x="3144" y="2858"/>
                  </a:cubicBezTo>
                  <a:lnTo>
                    <a:pt x="1739" y="2858"/>
                  </a:lnTo>
                  <a:cubicBezTo>
                    <a:pt x="1597" y="2858"/>
                    <a:pt x="1454" y="2739"/>
                    <a:pt x="1382" y="2572"/>
                  </a:cubicBezTo>
                  <a:cubicBezTo>
                    <a:pt x="1335" y="2334"/>
                    <a:pt x="1501" y="2144"/>
                    <a:pt x="1716" y="2144"/>
                  </a:cubicBezTo>
                  <a:close/>
                  <a:moveTo>
                    <a:pt x="3144" y="3501"/>
                  </a:moveTo>
                  <a:cubicBezTo>
                    <a:pt x="3287" y="3501"/>
                    <a:pt x="3454" y="3620"/>
                    <a:pt x="3502" y="3763"/>
                  </a:cubicBezTo>
                  <a:cubicBezTo>
                    <a:pt x="3573" y="4001"/>
                    <a:pt x="3383" y="4216"/>
                    <a:pt x="3168" y="4216"/>
                  </a:cubicBezTo>
                  <a:lnTo>
                    <a:pt x="1787" y="4216"/>
                  </a:lnTo>
                  <a:cubicBezTo>
                    <a:pt x="1549" y="4216"/>
                    <a:pt x="1382" y="4073"/>
                    <a:pt x="1382" y="3858"/>
                  </a:cubicBezTo>
                  <a:cubicBezTo>
                    <a:pt x="1382" y="3644"/>
                    <a:pt x="1549" y="3501"/>
                    <a:pt x="1739" y="3501"/>
                  </a:cubicBezTo>
                  <a:close/>
                  <a:moveTo>
                    <a:pt x="358" y="0"/>
                  </a:moveTo>
                  <a:cubicBezTo>
                    <a:pt x="168" y="0"/>
                    <a:pt x="1" y="143"/>
                    <a:pt x="1" y="358"/>
                  </a:cubicBezTo>
                  <a:lnTo>
                    <a:pt x="1" y="11360"/>
                  </a:lnTo>
                  <a:cubicBezTo>
                    <a:pt x="1" y="11550"/>
                    <a:pt x="144" y="11717"/>
                    <a:pt x="358" y="11717"/>
                  </a:cubicBezTo>
                  <a:lnTo>
                    <a:pt x="5526" y="11717"/>
                  </a:lnTo>
                  <a:lnTo>
                    <a:pt x="5526" y="10336"/>
                  </a:lnTo>
                  <a:lnTo>
                    <a:pt x="2430" y="10336"/>
                  </a:lnTo>
                  <a:cubicBezTo>
                    <a:pt x="2408" y="10342"/>
                    <a:pt x="2387" y="10345"/>
                    <a:pt x="2365" y="10345"/>
                  </a:cubicBezTo>
                  <a:cubicBezTo>
                    <a:pt x="2223" y="10345"/>
                    <a:pt x="2097" y="10213"/>
                    <a:pt x="2097" y="10026"/>
                  </a:cubicBezTo>
                  <a:cubicBezTo>
                    <a:pt x="2097" y="9812"/>
                    <a:pt x="2263" y="9669"/>
                    <a:pt x="2454" y="9669"/>
                  </a:cubicBezTo>
                  <a:lnTo>
                    <a:pt x="2811" y="9669"/>
                  </a:lnTo>
                  <a:lnTo>
                    <a:pt x="2811" y="9336"/>
                  </a:lnTo>
                  <a:cubicBezTo>
                    <a:pt x="2811" y="8764"/>
                    <a:pt x="3264" y="8288"/>
                    <a:pt x="3859" y="8288"/>
                  </a:cubicBezTo>
                  <a:lnTo>
                    <a:pt x="4121" y="8288"/>
                  </a:lnTo>
                  <a:cubicBezTo>
                    <a:pt x="4454" y="7192"/>
                    <a:pt x="4716" y="6026"/>
                    <a:pt x="4811" y="4835"/>
                  </a:cubicBezTo>
                  <a:lnTo>
                    <a:pt x="4526" y="4835"/>
                  </a:lnTo>
                  <a:cubicBezTo>
                    <a:pt x="4359" y="4835"/>
                    <a:pt x="4216" y="4716"/>
                    <a:pt x="4168" y="4573"/>
                  </a:cubicBezTo>
                  <a:cubicBezTo>
                    <a:pt x="4097" y="4335"/>
                    <a:pt x="4288" y="4120"/>
                    <a:pt x="4478" y="4120"/>
                  </a:cubicBezTo>
                  <a:cubicBezTo>
                    <a:pt x="4288" y="3835"/>
                    <a:pt x="4121" y="3477"/>
                    <a:pt x="4121" y="3096"/>
                  </a:cubicBezTo>
                  <a:cubicBezTo>
                    <a:pt x="4121" y="2263"/>
                    <a:pt x="4716" y="1548"/>
                    <a:pt x="5526" y="1358"/>
                  </a:cubicBezTo>
                  <a:lnTo>
                    <a:pt x="5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0"/>
            <p:cNvSpPr/>
            <p:nvPr/>
          </p:nvSpPr>
          <p:spPr>
            <a:xfrm>
              <a:off x="6961916" y="3919901"/>
              <a:ext cx="186724" cy="395917"/>
            </a:xfrm>
            <a:custGeom>
              <a:rect b="b" l="l" r="r" t="t"/>
              <a:pathLst>
                <a:path extrusionOk="0" h="11717" w="5526">
                  <a:moveTo>
                    <a:pt x="1" y="0"/>
                  </a:moveTo>
                  <a:lnTo>
                    <a:pt x="1" y="1358"/>
                  </a:lnTo>
                  <a:cubicBezTo>
                    <a:pt x="787" y="1524"/>
                    <a:pt x="1382" y="2239"/>
                    <a:pt x="1382" y="3096"/>
                  </a:cubicBezTo>
                  <a:cubicBezTo>
                    <a:pt x="1382" y="3477"/>
                    <a:pt x="1263" y="3858"/>
                    <a:pt x="1025" y="4144"/>
                  </a:cubicBezTo>
                  <a:cubicBezTo>
                    <a:pt x="1191" y="4144"/>
                    <a:pt x="1311" y="4215"/>
                    <a:pt x="1358" y="4335"/>
                  </a:cubicBezTo>
                  <a:cubicBezTo>
                    <a:pt x="1453" y="4573"/>
                    <a:pt x="1263" y="4811"/>
                    <a:pt x="1025" y="4811"/>
                  </a:cubicBezTo>
                  <a:lnTo>
                    <a:pt x="739" y="4811"/>
                  </a:lnTo>
                  <a:cubicBezTo>
                    <a:pt x="858" y="5954"/>
                    <a:pt x="1072" y="7121"/>
                    <a:pt x="1430" y="8264"/>
                  </a:cubicBezTo>
                  <a:lnTo>
                    <a:pt x="1692" y="8264"/>
                  </a:lnTo>
                  <a:cubicBezTo>
                    <a:pt x="2263" y="8264"/>
                    <a:pt x="2739" y="8716"/>
                    <a:pt x="2739" y="9312"/>
                  </a:cubicBezTo>
                  <a:lnTo>
                    <a:pt x="2739" y="9645"/>
                  </a:lnTo>
                  <a:lnTo>
                    <a:pt x="3049" y="9645"/>
                  </a:lnTo>
                  <a:cubicBezTo>
                    <a:pt x="3216" y="9645"/>
                    <a:pt x="3359" y="9764"/>
                    <a:pt x="3406" y="9907"/>
                  </a:cubicBezTo>
                  <a:cubicBezTo>
                    <a:pt x="3478" y="10145"/>
                    <a:pt x="3287" y="10360"/>
                    <a:pt x="3097" y="10360"/>
                  </a:cubicBezTo>
                  <a:lnTo>
                    <a:pt x="1" y="10360"/>
                  </a:lnTo>
                  <a:lnTo>
                    <a:pt x="1" y="11717"/>
                  </a:lnTo>
                  <a:lnTo>
                    <a:pt x="5168" y="11717"/>
                  </a:lnTo>
                  <a:cubicBezTo>
                    <a:pt x="5359" y="11717"/>
                    <a:pt x="5526" y="11574"/>
                    <a:pt x="5526" y="11360"/>
                  </a:cubicBezTo>
                  <a:lnTo>
                    <a:pt x="5526" y="358"/>
                  </a:lnTo>
                  <a:cubicBezTo>
                    <a:pt x="5526" y="167"/>
                    <a:pt x="5383" y="0"/>
                    <a:pt x="5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0"/>
            <p:cNvSpPr/>
            <p:nvPr/>
          </p:nvSpPr>
          <p:spPr>
            <a:xfrm>
              <a:off x="6869399" y="4223268"/>
              <a:ext cx="162564" cy="24160"/>
            </a:xfrm>
            <a:custGeom>
              <a:rect b="b" l="l" r="r" t="t"/>
              <a:pathLst>
                <a:path extrusionOk="0" h="715" w="4811">
                  <a:moveTo>
                    <a:pt x="310" y="0"/>
                  </a:moveTo>
                  <a:cubicBezTo>
                    <a:pt x="143" y="0"/>
                    <a:pt x="0" y="167"/>
                    <a:pt x="0" y="358"/>
                  </a:cubicBezTo>
                  <a:lnTo>
                    <a:pt x="0" y="715"/>
                  </a:lnTo>
                  <a:lnTo>
                    <a:pt x="4811" y="715"/>
                  </a:lnTo>
                  <a:lnTo>
                    <a:pt x="4811" y="358"/>
                  </a:lnTo>
                  <a:cubicBezTo>
                    <a:pt x="4811" y="191"/>
                    <a:pt x="4668" y="0"/>
                    <a:pt x="4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0"/>
            <p:cNvSpPr/>
            <p:nvPr/>
          </p:nvSpPr>
          <p:spPr>
            <a:xfrm>
              <a:off x="6914441" y="4130717"/>
              <a:ext cx="73257" cy="70858"/>
            </a:xfrm>
            <a:custGeom>
              <a:rect b="b" l="l" r="r" t="t"/>
              <a:pathLst>
                <a:path extrusionOk="0" h="2097" w="2168">
                  <a:moveTo>
                    <a:pt x="477" y="1"/>
                  </a:moveTo>
                  <a:cubicBezTo>
                    <a:pt x="358" y="715"/>
                    <a:pt x="215" y="1406"/>
                    <a:pt x="1" y="2096"/>
                  </a:cubicBezTo>
                  <a:lnTo>
                    <a:pt x="2168" y="2096"/>
                  </a:lnTo>
                  <a:cubicBezTo>
                    <a:pt x="1953" y="1406"/>
                    <a:pt x="1811" y="715"/>
                    <a:pt x="1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0"/>
            <p:cNvSpPr/>
            <p:nvPr/>
          </p:nvSpPr>
          <p:spPr>
            <a:xfrm>
              <a:off x="6933769" y="4084053"/>
              <a:ext cx="33824" cy="24160"/>
            </a:xfrm>
            <a:custGeom>
              <a:rect b="b" l="l" r="r" t="t"/>
              <a:pathLst>
                <a:path extrusionOk="0" h="715" w="1001">
                  <a:moveTo>
                    <a:pt x="72" y="0"/>
                  </a:moveTo>
                  <a:lnTo>
                    <a:pt x="0" y="715"/>
                  </a:lnTo>
                  <a:lnTo>
                    <a:pt x="1000" y="715"/>
                  </a:lnTo>
                  <a:lnTo>
                    <a:pt x="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0"/>
            <p:cNvSpPr/>
            <p:nvPr/>
          </p:nvSpPr>
          <p:spPr>
            <a:xfrm>
              <a:off x="6915252" y="3991502"/>
              <a:ext cx="70858" cy="70047"/>
            </a:xfrm>
            <a:custGeom>
              <a:rect b="b" l="l" r="r" t="t"/>
              <a:pathLst>
                <a:path extrusionOk="0" h="2073" w="2097">
                  <a:moveTo>
                    <a:pt x="1048" y="1"/>
                  </a:moveTo>
                  <a:cubicBezTo>
                    <a:pt x="453" y="1"/>
                    <a:pt x="0" y="477"/>
                    <a:pt x="0" y="1025"/>
                  </a:cubicBezTo>
                  <a:cubicBezTo>
                    <a:pt x="0" y="1620"/>
                    <a:pt x="453" y="2073"/>
                    <a:pt x="1048" y="2073"/>
                  </a:cubicBezTo>
                  <a:cubicBezTo>
                    <a:pt x="1644" y="2073"/>
                    <a:pt x="2096" y="1596"/>
                    <a:pt x="2096" y="1025"/>
                  </a:cubicBezTo>
                  <a:cubicBezTo>
                    <a:pt x="2096" y="477"/>
                    <a:pt x="1644"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70"/>
          <p:cNvGrpSpPr/>
          <p:nvPr/>
        </p:nvGrpSpPr>
        <p:grpSpPr>
          <a:xfrm>
            <a:off x="6890651" y="3413569"/>
            <a:ext cx="420156" cy="424413"/>
            <a:chOff x="6743835" y="3285798"/>
            <a:chExt cx="393552" cy="397539"/>
          </a:xfrm>
        </p:grpSpPr>
        <p:sp>
          <p:nvSpPr>
            <p:cNvPr id="1001" name="Google Shape;1001;p70"/>
            <p:cNvSpPr/>
            <p:nvPr/>
          </p:nvSpPr>
          <p:spPr>
            <a:xfrm>
              <a:off x="6787289" y="3285798"/>
              <a:ext cx="304211" cy="397539"/>
            </a:xfrm>
            <a:custGeom>
              <a:rect b="b" l="l" r="r" t="t"/>
              <a:pathLst>
                <a:path extrusionOk="0" h="11765" w="9003">
                  <a:moveTo>
                    <a:pt x="6931" y="239"/>
                  </a:moveTo>
                  <a:lnTo>
                    <a:pt x="6931" y="2096"/>
                  </a:lnTo>
                  <a:lnTo>
                    <a:pt x="8789" y="2096"/>
                  </a:lnTo>
                  <a:lnTo>
                    <a:pt x="6931" y="239"/>
                  </a:lnTo>
                  <a:close/>
                  <a:moveTo>
                    <a:pt x="4216" y="4692"/>
                  </a:moveTo>
                  <a:lnTo>
                    <a:pt x="3311" y="5573"/>
                  </a:lnTo>
                  <a:lnTo>
                    <a:pt x="4216" y="5573"/>
                  </a:lnTo>
                  <a:lnTo>
                    <a:pt x="4216" y="4692"/>
                  </a:lnTo>
                  <a:close/>
                  <a:moveTo>
                    <a:pt x="4859" y="4692"/>
                  </a:moveTo>
                  <a:lnTo>
                    <a:pt x="4859" y="5573"/>
                  </a:lnTo>
                  <a:lnTo>
                    <a:pt x="5740" y="5573"/>
                  </a:lnTo>
                  <a:lnTo>
                    <a:pt x="4859" y="4692"/>
                  </a:lnTo>
                  <a:close/>
                  <a:moveTo>
                    <a:pt x="358" y="1"/>
                  </a:moveTo>
                  <a:cubicBezTo>
                    <a:pt x="191" y="1"/>
                    <a:pt x="1" y="167"/>
                    <a:pt x="1" y="358"/>
                  </a:cubicBezTo>
                  <a:lnTo>
                    <a:pt x="1" y="5573"/>
                  </a:lnTo>
                  <a:lnTo>
                    <a:pt x="1573" y="5573"/>
                  </a:lnTo>
                  <a:lnTo>
                    <a:pt x="1501" y="5478"/>
                  </a:lnTo>
                  <a:cubicBezTo>
                    <a:pt x="1382" y="5335"/>
                    <a:pt x="1382" y="5121"/>
                    <a:pt x="1501" y="5002"/>
                  </a:cubicBezTo>
                  <a:cubicBezTo>
                    <a:pt x="1573" y="4930"/>
                    <a:pt x="1662" y="4894"/>
                    <a:pt x="1748" y="4894"/>
                  </a:cubicBezTo>
                  <a:cubicBezTo>
                    <a:pt x="1835" y="4894"/>
                    <a:pt x="1918" y="4930"/>
                    <a:pt x="1978" y="5002"/>
                  </a:cubicBezTo>
                  <a:lnTo>
                    <a:pt x="2406" y="5454"/>
                  </a:lnTo>
                  <a:lnTo>
                    <a:pt x="4240" y="3644"/>
                  </a:lnTo>
                  <a:cubicBezTo>
                    <a:pt x="4304" y="3580"/>
                    <a:pt x="4404" y="3536"/>
                    <a:pt x="4500" y="3536"/>
                  </a:cubicBezTo>
                  <a:cubicBezTo>
                    <a:pt x="4582" y="3536"/>
                    <a:pt x="4662" y="3568"/>
                    <a:pt x="4716" y="3644"/>
                  </a:cubicBezTo>
                  <a:lnTo>
                    <a:pt x="6526" y="5454"/>
                  </a:lnTo>
                  <a:lnTo>
                    <a:pt x="6979" y="5002"/>
                  </a:lnTo>
                  <a:cubicBezTo>
                    <a:pt x="7050" y="4930"/>
                    <a:pt x="7139" y="4894"/>
                    <a:pt x="7226" y="4894"/>
                  </a:cubicBezTo>
                  <a:cubicBezTo>
                    <a:pt x="7312" y="4894"/>
                    <a:pt x="7395" y="4930"/>
                    <a:pt x="7455" y="5002"/>
                  </a:cubicBezTo>
                  <a:cubicBezTo>
                    <a:pt x="7574" y="5144"/>
                    <a:pt x="7574" y="5359"/>
                    <a:pt x="7455" y="5478"/>
                  </a:cubicBezTo>
                  <a:lnTo>
                    <a:pt x="7360" y="5573"/>
                  </a:lnTo>
                  <a:lnTo>
                    <a:pt x="8931" y="5573"/>
                  </a:lnTo>
                  <a:lnTo>
                    <a:pt x="8931" y="2787"/>
                  </a:lnTo>
                  <a:lnTo>
                    <a:pt x="6598" y="2787"/>
                  </a:lnTo>
                  <a:cubicBezTo>
                    <a:pt x="6407" y="2787"/>
                    <a:pt x="6240" y="2620"/>
                    <a:pt x="6240" y="2430"/>
                  </a:cubicBezTo>
                  <a:lnTo>
                    <a:pt x="6240" y="1"/>
                  </a:lnTo>
                  <a:close/>
                  <a:moveTo>
                    <a:pt x="3311" y="6264"/>
                  </a:moveTo>
                  <a:lnTo>
                    <a:pt x="4216" y="7145"/>
                  </a:lnTo>
                  <a:lnTo>
                    <a:pt x="4216" y="6264"/>
                  </a:lnTo>
                  <a:close/>
                  <a:moveTo>
                    <a:pt x="4859" y="6264"/>
                  </a:moveTo>
                  <a:lnTo>
                    <a:pt x="4859" y="7145"/>
                  </a:lnTo>
                  <a:lnTo>
                    <a:pt x="5740" y="6264"/>
                  </a:lnTo>
                  <a:close/>
                  <a:moveTo>
                    <a:pt x="25" y="6264"/>
                  </a:moveTo>
                  <a:lnTo>
                    <a:pt x="25" y="11408"/>
                  </a:lnTo>
                  <a:cubicBezTo>
                    <a:pt x="25" y="11598"/>
                    <a:pt x="191" y="11765"/>
                    <a:pt x="382" y="11765"/>
                  </a:cubicBezTo>
                  <a:lnTo>
                    <a:pt x="8646" y="11765"/>
                  </a:lnTo>
                  <a:cubicBezTo>
                    <a:pt x="8812" y="11765"/>
                    <a:pt x="9003" y="11622"/>
                    <a:pt x="9003" y="11408"/>
                  </a:cubicBezTo>
                  <a:lnTo>
                    <a:pt x="9003" y="6264"/>
                  </a:lnTo>
                  <a:lnTo>
                    <a:pt x="7455" y="6264"/>
                  </a:lnTo>
                  <a:lnTo>
                    <a:pt x="7550" y="6359"/>
                  </a:lnTo>
                  <a:cubicBezTo>
                    <a:pt x="7669" y="6478"/>
                    <a:pt x="7669" y="6716"/>
                    <a:pt x="7550" y="6835"/>
                  </a:cubicBezTo>
                  <a:cubicBezTo>
                    <a:pt x="7488" y="6898"/>
                    <a:pt x="7387" y="6934"/>
                    <a:pt x="7287" y="6934"/>
                  </a:cubicBezTo>
                  <a:cubicBezTo>
                    <a:pt x="7196" y="6934"/>
                    <a:pt x="7107" y="6904"/>
                    <a:pt x="7050" y="6835"/>
                  </a:cubicBezTo>
                  <a:lnTo>
                    <a:pt x="6621" y="6383"/>
                  </a:lnTo>
                  <a:lnTo>
                    <a:pt x="4788" y="8193"/>
                  </a:lnTo>
                  <a:cubicBezTo>
                    <a:pt x="4728" y="8252"/>
                    <a:pt x="4651" y="8282"/>
                    <a:pt x="4567" y="8282"/>
                  </a:cubicBezTo>
                  <a:cubicBezTo>
                    <a:pt x="4484" y="8282"/>
                    <a:pt x="4395" y="8252"/>
                    <a:pt x="4311" y="8193"/>
                  </a:cubicBezTo>
                  <a:lnTo>
                    <a:pt x="2501" y="6383"/>
                  </a:lnTo>
                  <a:lnTo>
                    <a:pt x="2049" y="6835"/>
                  </a:lnTo>
                  <a:cubicBezTo>
                    <a:pt x="1987" y="6898"/>
                    <a:pt x="1892" y="6934"/>
                    <a:pt x="1799" y="6934"/>
                  </a:cubicBezTo>
                  <a:cubicBezTo>
                    <a:pt x="1714" y="6934"/>
                    <a:pt x="1630" y="6904"/>
                    <a:pt x="1573" y="6835"/>
                  </a:cubicBezTo>
                  <a:cubicBezTo>
                    <a:pt x="1454" y="6716"/>
                    <a:pt x="1454" y="6478"/>
                    <a:pt x="1573" y="6359"/>
                  </a:cubicBezTo>
                  <a:lnTo>
                    <a:pt x="1668" y="626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0"/>
            <p:cNvSpPr/>
            <p:nvPr/>
          </p:nvSpPr>
          <p:spPr>
            <a:xfrm>
              <a:off x="7091467" y="3473299"/>
              <a:ext cx="45921" cy="23349"/>
            </a:xfrm>
            <a:custGeom>
              <a:rect b="b" l="l" r="r" t="t"/>
              <a:pathLst>
                <a:path extrusionOk="0" h="691" w="1359">
                  <a:moveTo>
                    <a:pt x="1" y="0"/>
                  </a:moveTo>
                  <a:lnTo>
                    <a:pt x="1" y="691"/>
                  </a:lnTo>
                  <a:lnTo>
                    <a:pt x="1049" y="691"/>
                  </a:lnTo>
                  <a:cubicBezTo>
                    <a:pt x="1215" y="691"/>
                    <a:pt x="1358" y="524"/>
                    <a:pt x="1358" y="358"/>
                  </a:cubicBezTo>
                  <a:cubicBezTo>
                    <a:pt x="1358" y="167"/>
                    <a:pt x="1215" y="24"/>
                    <a:pt x="1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0"/>
            <p:cNvSpPr/>
            <p:nvPr/>
          </p:nvSpPr>
          <p:spPr>
            <a:xfrm>
              <a:off x="6743835" y="3474887"/>
              <a:ext cx="46732" cy="22572"/>
            </a:xfrm>
            <a:custGeom>
              <a:rect b="b" l="l" r="r" t="t"/>
              <a:pathLst>
                <a:path extrusionOk="0" h="668" w="1383">
                  <a:moveTo>
                    <a:pt x="334" y="1"/>
                  </a:moveTo>
                  <a:cubicBezTo>
                    <a:pt x="168" y="1"/>
                    <a:pt x="1" y="144"/>
                    <a:pt x="1" y="334"/>
                  </a:cubicBezTo>
                  <a:cubicBezTo>
                    <a:pt x="1" y="525"/>
                    <a:pt x="191" y="668"/>
                    <a:pt x="382" y="668"/>
                  </a:cubicBezTo>
                  <a:lnTo>
                    <a:pt x="1382" y="668"/>
                  </a:lnTo>
                  <a:lnTo>
                    <a:pt x="1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0"/>
          <p:cNvGrpSpPr/>
          <p:nvPr/>
        </p:nvGrpSpPr>
        <p:grpSpPr>
          <a:xfrm>
            <a:off x="6900969" y="2716002"/>
            <a:ext cx="421852" cy="421852"/>
            <a:chOff x="6753499" y="2632401"/>
            <a:chExt cx="395140" cy="395140"/>
          </a:xfrm>
        </p:grpSpPr>
        <p:sp>
          <p:nvSpPr>
            <p:cNvPr id="1005" name="Google Shape;1005;p70"/>
            <p:cNvSpPr/>
            <p:nvPr/>
          </p:nvSpPr>
          <p:spPr>
            <a:xfrm>
              <a:off x="6838008" y="2911607"/>
              <a:ext cx="31425" cy="31425"/>
            </a:xfrm>
            <a:custGeom>
              <a:rect b="b" l="l" r="r" t="t"/>
              <a:pathLst>
                <a:path extrusionOk="0" h="930" w="930">
                  <a:moveTo>
                    <a:pt x="0" y="1"/>
                  </a:moveTo>
                  <a:lnTo>
                    <a:pt x="929" y="930"/>
                  </a:lnTo>
                  <a:lnTo>
                    <a:pt x="9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0"/>
            <p:cNvSpPr/>
            <p:nvPr/>
          </p:nvSpPr>
          <p:spPr>
            <a:xfrm>
              <a:off x="7031929" y="2911607"/>
              <a:ext cx="31425" cy="31425"/>
            </a:xfrm>
            <a:custGeom>
              <a:rect b="b" l="l" r="r" t="t"/>
              <a:pathLst>
                <a:path extrusionOk="0" h="930" w="930">
                  <a:moveTo>
                    <a:pt x="1" y="1"/>
                  </a:moveTo>
                  <a:lnTo>
                    <a:pt x="1" y="930"/>
                  </a:lnTo>
                  <a:lnTo>
                    <a:pt x="9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0"/>
            <p:cNvSpPr/>
            <p:nvPr/>
          </p:nvSpPr>
          <p:spPr>
            <a:xfrm>
              <a:off x="6909609" y="2841628"/>
              <a:ext cx="29803" cy="29803"/>
            </a:xfrm>
            <a:custGeom>
              <a:rect b="b" l="l" r="r" t="t"/>
              <a:pathLst>
                <a:path extrusionOk="0" h="882" w="882">
                  <a:moveTo>
                    <a:pt x="1" y="0"/>
                  </a:moveTo>
                  <a:lnTo>
                    <a:pt x="882" y="881"/>
                  </a:ln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0"/>
            <p:cNvSpPr/>
            <p:nvPr/>
          </p:nvSpPr>
          <p:spPr>
            <a:xfrm>
              <a:off x="6838008" y="2718498"/>
              <a:ext cx="31425" cy="31425"/>
            </a:xfrm>
            <a:custGeom>
              <a:rect b="b" l="l" r="r" t="t"/>
              <a:pathLst>
                <a:path extrusionOk="0" h="930" w="930">
                  <a:moveTo>
                    <a:pt x="929" y="0"/>
                  </a:moveTo>
                  <a:lnTo>
                    <a:pt x="0" y="929"/>
                  </a:lnTo>
                  <a:lnTo>
                    <a:pt x="929" y="929"/>
                  </a:lnTo>
                  <a:lnTo>
                    <a:pt x="9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0"/>
            <p:cNvSpPr/>
            <p:nvPr/>
          </p:nvSpPr>
          <p:spPr>
            <a:xfrm>
              <a:off x="7031929" y="2718498"/>
              <a:ext cx="31425" cy="31425"/>
            </a:xfrm>
            <a:custGeom>
              <a:rect b="b" l="l" r="r" t="t"/>
              <a:pathLst>
                <a:path extrusionOk="0" h="930" w="930">
                  <a:moveTo>
                    <a:pt x="1" y="0"/>
                  </a:moveTo>
                  <a:lnTo>
                    <a:pt x="1" y="929"/>
                  </a:lnTo>
                  <a:lnTo>
                    <a:pt x="929" y="92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0"/>
            <p:cNvSpPr/>
            <p:nvPr/>
          </p:nvSpPr>
          <p:spPr>
            <a:xfrm>
              <a:off x="6753499" y="2632401"/>
              <a:ext cx="395140" cy="395140"/>
            </a:xfrm>
            <a:custGeom>
              <a:rect b="b" l="l" r="r" t="t"/>
              <a:pathLst>
                <a:path extrusionOk="0" h="11694" w="11694">
                  <a:moveTo>
                    <a:pt x="7907" y="1405"/>
                  </a:moveTo>
                  <a:cubicBezTo>
                    <a:pt x="8002" y="1405"/>
                    <a:pt x="8098" y="1453"/>
                    <a:pt x="8145" y="1477"/>
                  </a:cubicBezTo>
                  <a:lnTo>
                    <a:pt x="10241" y="3572"/>
                  </a:lnTo>
                  <a:cubicBezTo>
                    <a:pt x="10289" y="3620"/>
                    <a:pt x="10336" y="3715"/>
                    <a:pt x="10336" y="3811"/>
                  </a:cubicBezTo>
                  <a:lnTo>
                    <a:pt x="10336" y="7907"/>
                  </a:lnTo>
                  <a:cubicBezTo>
                    <a:pt x="10336" y="8002"/>
                    <a:pt x="10289" y="8097"/>
                    <a:pt x="10241" y="8145"/>
                  </a:cubicBezTo>
                  <a:lnTo>
                    <a:pt x="8145" y="10241"/>
                  </a:lnTo>
                  <a:cubicBezTo>
                    <a:pt x="8098" y="10288"/>
                    <a:pt x="8002" y="10336"/>
                    <a:pt x="7907" y="10336"/>
                  </a:cubicBezTo>
                  <a:lnTo>
                    <a:pt x="3811" y="10336"/>
                  </a:lnTo>
                  <a:cubicBezTo>
                    <a:pt x="3716" y="10336"/>
                    <a:pt x="3621" y="10288"/>
                    <a:pt x="3573" y="10241"/>
                  </a:cubicBezTo>
                  <a:lnTo>
                    <a:pt x="1477" y="8145"/>
                  </a:lnTo>
                  <a:cubicBezTo>
                    <a:pt x="1430" y="8097"/>
                    <a:pt x="1406" y="8002"/>
                    <a:pt x="1406" y="7907"/>
                  </a:cubicBezTo>
                  <a:lnTo>
                    <a:pt x="1406" y="3811"/>
                  </a:lnTo>
                  <a:cubicBezTo>
                    <a:pt x="1406" y="3715"/>
                    <a:pt x="1430" y="3620"/>
                    <a:pt x="1477" y="3572"/>
                  </a:cubicBezTo>
                  <a:lnTo>
                    <a:pt x="3573" y="1477"/>
                  </a:lnTo>
                  <a:cubicBezTo>
                    <a:pt x="3621" y="1429"/>
                    <a:pt x="3716" y="1405"/>
                    <a:pt x="3811" y="1405"/>
                  </a:cubicBezTo>
                  <a:close/>
                  <a:moveTo>
                    <a:pt x="3216" y="0"/>
                  </a:moveTo>
                  <a:cubicBezTo>
                    <a:pt x="3120" y="0"/>
                    <a:pt x="3025" y="24"/>
                    <a:pt x="2978" y="96"/>
                  </a:cubicBezTo>
                  <a:lnTo>
                    <a:pt x="96" y="2977"/>
                  </a:lnTo>
                  <a:cubicBezTo>
                    <a:pt x="25" y="3025"/>
                    <a:pt x="1" y="3120"/>
                    <a:pt x="1" y="3215"/>
                  </a:cubicBezTo>
                  <a:lnTo>
                    <a:pt x="1" y="8478"/>
                  </a:lnTo>
                  <a:cubicBezTo>
                    <a:pt x="1" y="8573"/>
                    <a:pt x="25" y="8669"/>
                    <a:pt x="96" y="8716"/>
                  </a:cubicBezTo>
                  <a:lnTo>
                    <a:pt x="2978" y="11598"/>
                  </a:lnTo>
                  <a:cubicBezTo>
                    <a:pt x="3025" y="11669"/>
                    <a:pt x="3120" y="11693"/>
                    <a:pt x="3216" y="11693"/>
                  </a:cubicBezTo>
                  <a:lnTo>
                    <a:pt x="8479" y="11693"/>
                  </a:lnTo>
                  <a:cubicBezTo>
                    <a:pt x="8574" y="11693"/>
                    <a:pt x="8669" y="11669"/>
                    <a:pt x="8717" y="11598"/>
                  </a:cubicBezTo>
                  <a:lnTo>
                    <a:pt x="11598" y="8716"/>
                  </a:lnTo>
                  <a:cubicBezTo>
                    <a:pt x="11670" y="8669"/>
                    <a:pt x="11694" y="8573"/>
                    <a:pt x="11694" y="8478"/>
                  </a:cubicBezTo>
                  <a:lnTo>
                    <a:pt x="11694" y="3215"/>
                  </a:lnTo>
                  <a:cubicBezTo>
                    <a:pt x="11694" y="3144"/>
                    <a:pt x="11670" y="3072"/>
                    <a:pt x="11598" y="2977"/>
                  </a:cubicBezTo>
                  <a:lnTo>
                    <a:pt x="8717" y="96"/>
                  </a:lnTo>
                  <a:cubicBezTo>
                    <a:pt x="8669" y="24"/>
                    <a:pt x="8574" y="0"/>
                    <a:pt x="8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0"/>
            <p:cNvSpPr/>
            <p:nvPr/>
          </p:nvSpPr>
          <p:spPr>
            <a:xfrm>
              <a:off x="6909609" y="2789321"/>
              <a:ext cx="29803" cy="29803"/>
            </a:xfrm>
            <a:custGeom>
              <a:rect b="b" l="l" r="r" t="t"/>
              <a:pathLst>
                <a:path extrusionOk="0" h="882" w="882">
                  <a:moveTo>
                    <a:pt x="882" y="0"/>
                  </a:moveTo>
                  <a:lnTo>
                    <a:pt x="1" y="881"/>
                  </a:lnTo>
                  <a:lnTo>
                    <a:pt x="882" y="881"/>
                  </a:ln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0"/>
            <p:cNvSpPr/>
            <p:nvPr/>
          </p:nvSpPr>
          <p:spPr>
            <a:xfrm>
              <a:off x="6822701" y="2702413"/>
              <a:ext cx="257547" cy="257514"/>
            </a:xfrm>
            <a:custGeom>
              <a:rect b="b" l="l" r="r" t="t"/>
              <a:pathLst>
                <a:path extrusionOk="0" h="7621" w="7622">
                  <a:moveTo>
                    <a:pt x="3785" y="1402"/>
                  </a:moveTo>
                  <a:cubicBezTo>
                    <a:pt x="3875" y="1402"/>
                    <a:pt x="3963" y="1438"/>
                    <a:pt x="4025" y="1500"/>
                  </a:cubicBezTo>
                  <a:lnTo>
                    <a:pt x="6073" y="3549"/>
                  </a:lnTo>
                  <a:cubicBezTo>
                    <a:pt x="6216" y="3668"/>
                    <a:pt x="6216" y="3906"/>
                    <a:pt x="6097" y="4025"/>
                  </a:cubicBezTo>
                  <a:lnTo>
                    <a:pt x="4049" y="6073"/>
                  </a:lnTo>
                  <a:cubicBezTo>
                    <a:pt x="3990" y="6132"/>
                    <a:pt x="3900" y="6162"/>
                    <a:pt x="3811" y="6162"/>
                  </a:cubicBezTo>
                  <a:cubicBezTo>
                    <a:pt x="3722" y="6162"/>
                    <a:pt x="3633" y="6132"/>
                    <a:pt x="3573" y="6073"/>
                  </a:cubicBezTo>
                  <a:lnTo>
                    <a:pt x="1501" y="4025"/>
                  </a:lnTo>
                  <a:cubicBezTo>
                    <a:pt x="1382" y="3906"/>
                    <a:pt x="1334" y="3668"/>
                    <a:pt x="1501" y="3549"/>
                  </a:cubicBezTo>
                  <a:lnTo>
                    <a:pt x="3549" y="1500"/>
                  </a:lnTo>
                  <a:cubicBezTo>
                    <a:pt x="3617" y="1432"/>
                    <a:pt x="3702" y="1402"/>
                    <a:pt x="3785" y="1402"/>
                  </a:cubicBezTo>
                  <a:close/>
                  <a:moveTo>
                    <a:pt x="2049" y="0"/>
                  </a:moveTo>
                  <a:lnTo>
                    <a:pt x="2049" y="1739"/>
                  </a:lnTo>
                  <a:cubicBezTo>
                    <a:pt x="2049" y="1905"/>
                    <a:pt x="1906" y="2096"/>
                    <a:pt x="1692" y="2096"/>
                  </a:cubicBezTo>
                  <a:lnTo>
                    <a:pt x="1" y="2096"/>
                  </a:lnTo>
                  <a:lnTo>
                    <a:pt x="1" y="5549"/>
                  </a:lnTo>
                  <a:lnTo>
                    <a:pt x="1715" y="5549"/>
                  </a:lnTo>
                  <a:cubicBezTo>
                    <a:pt x="1906" y="5549"/>
                    <a:pt x="2096" y="5692"/>
                    <a:pt x="2096" y="5906"/>
                  </a:cubicBezTo>
                  <a:lnTo>
                    <a:pt x="2096" y="7621"/>
                  </a:lnTo>
                  <a:lnTo>
                    <a:pt x="5550" y="7621"/>
                  </a:lnTo>
                  <a:lnTo>
                    <a:pt x="5502" y="5906"/>
                  </a:lnTo>
                  <a:cubicBezTo>
                    <a:pt x="5502" y="5716"/>
                    <a:pt x="5669" y="5549"/>
                    <a:pt x="5859" y="5549"/>
                  </a:cubicBezTo>
                  <a:lnTo>
                    <a:pt x="7621" y="5549"/>
                  </a:lnTo>
                  <a:lnTo>
                    <a:pt x="7621" y="2096"/>
                  </a:lnTo>
                  <a:lnTo>
                    <a:pt x="5859" y="2096"/>
                  </a:lnTo>
                  <a:cubicBezTo>
                    <a:pt x="5669" y="2096"/>
                    <a:pt x="5502" y="1953"/>
                    <a:pt x="5502" y="1739"/>
                  </a:cubicBezTo>
                  <a:lnTo>
                    <a:pt x="5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0"/>
            <p:cNvSpPr/>
            <p:nvPr/>
          </p:nvSpPr>
          <p:spPr>
            <a:xfrm>
              <a:off x="6961105" y="2789321"/>
              <a:ext cx="30614" cy="29803"/>
            </a:xfrm>
            <a:custGeom>
              <a:rect b="b" l="l" r="r" t="t"/>
              <a:pathLst>
                <a:path extrusionOk="0" h="882" w="906">
                  <a:moveTo>
                    <a:pt x="1" y="0"/>
                  </a:moveTo>
                  <a:lnTo>
                    <a:pt x="1" y="881"/>
                  </a:lnTo>
                  <a:lnTo>
                    <a:pt x="906" y="88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0"/>
            <p:cNvSpPr/>
            <p:nvPr/>
          </p:nvSpPr>
          <p:spPr>
            <a:xfrm>
              <a:off x="6961105" y="2841628"/>
              <a:ext cx="30614" cy="29803"/>
            </a:xfrm>
            <a:custGeom>
              <a:rect b="b" l="l" r="r" t="t"/>
              <a:pathLst>
                <a:path extrusionOk="0" h="882" w="906">
                  <a:moveTo>
                    <a:pt x="1" y="0"/>
                  </a:moveTo>
                  <a:lnTo>
                    <a:pt x="1" y="881"/>
                  </a:lnTo>
                  <a:lnTo>
                    <a:pt x="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70"/>
          <p:cNvGrpSpPr/>
          <p:nvPr/>
        </p:nvGrpSpPr>
        <p:grpSpPr>
          <a:xfrm>
            <a:off x="6889822" y="2050216"/>
            <a:ext cx="409803" cy="422681"/>
            <a:chOff x="6743058" y="2008772"/>
            <a:chExt cx="383854" cy="395917"/>
          </a:xfrm>
        </p:grpSpPr>
        <p:sp>
          <p:nvSpPr>
            <p:cNvPr id="1016" name="Google Shape;1016;p70"/>
            <p:cNvSpPr/>
            <p:nvPr/>
          </p:nvSpPr>
          <p:spPr>
            <a:xfrm>
              <a:off x="6837197" y="2058646"/>
              <a:ext cx="235009" cy="194766"/>
            </a:xfrm>
            <a:custGeom>
              <a:rect b="b" l="l" r="r" t="t"/>
              <a:pathLst>
                <a:path extrusionOk="0" h="5764" w="6955">
                  <a:moveTo>
                    <a:pt x="5502" y="1"/>
                  </a:moveTo>
                  <a:lnTo>
                    <a:pt x="3334" y="2215"/>
                  </a:lnTo>
                  <a:cubicBezTo>
                    <a:pt x="3168" y="2358"/>
                    <a:pt x="3168" y="2573"/>
                    <a:pt x="3334" y="2692"/>
                  </a:cubicBezTo>
                  <a:lnTo>
                    <a:pt x="3573" y="2930"/>
                  </a:lnTo>
                  <a:lnTo>
                    <a:pt x="3120" y="3382"/>
                  </a:lnTo>
                  <a:lnTo>
                    <a:pt x="1358" y="3382"/>
                  </a:lnTo>
                  <a:cubicBezTo>
                    <a:pt x="620" y="3382"/>
                    <a:pt x="0" y="4001"/>
                    <a:pt x="0" y="4740"/>
                  </a:cubicBezTo>
                  <a:cubicBezTo>
                    <a:pt x="0" y="5121"/>
                    <a:pt x="167" y="5526"/>
                    <a:pt x="429" y="5764"/>
                  </a:cubicBezTo>
                  <a:cubicBezTo>
                    <a:pt x="548" y="5573"/>
                    <a:pt x="739" y="5407"/>
                    <a:pt x="905" y="5240"/>
                  </a:cubicBezTo>
                  <a:cubicBezTo>
                    <a:pt x="763" y="5121"/>
                    <a:pt x="667" y="4954"/>
                    <a:pt x="667" y="4740"/>
                  </a:cubicBezTo>
                  <a:cubicBezTo>
                    <a:pt x="667" y="4359"/>
                    <a:pt x="977" y="4049"/>
                    <a:pt x="1358" y="4049"/>
                  </a:cubicBezTo>
                  <a:lnTo>
                    <a:pt x="3263" y="4049"/>
                  </a:lnTo>
                  <a:cubicBezTo>
                    <a:pt x="3358" y="4025"/>
                    <a:pt x="3454" y="4001"/>
                    <a:pt x="3501" y="3930"/>
                  </a:cubicBezTo>
                  <a:lnTo>
                    <a:pt x="4073" y="3382"/>
                  </a:lnTo>
                  <a:lnTo>
                    <a:pt x="4311" y="3620"/>
                  </a:lnTo>
                  <a:cubicBezTo>
                    <a:pt x="4373" y="3683"/>
                    <a:pt x="4468" y="3719"/>
                    <a:pt x="4561" y="3719"/>
                  </a:cubicBezTo>
                  <a:cubicBezTo>
                    <a:pt x="4646" y="3719"/>
                    <a:pt x="4730" y="3689"/>
                    <a:pt x="4787" y="3620"/>
                  </a:cubicBezTo>
                  <a:lnTo>
                    <a:pt x="6954" y="1477"/>
                  </a:lnTo>
                  <a:lnTo>
                    <a:pt x="55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0"/>
            <p:cNvSpPr/>
            <p:nvPr/>
          </p:nvSpPr>
          <p:spPr>
            <a:xfrm>
              <a:off x="7039160" y="2009752"/>
              <a:ext cx="87753" cy="83529"/>
            </a:xfrm>
            <a:custGeom>
              <a:rect b="b" l="l" r="r" t="t"/>
              <a:pathLst>
                <a:path extrusionOk="0" h="2472" w="2597">
                  <a:moveTo>
                    <a:pt x="1483" y="1"/>
                  </a:moveTo>
                  <a:cubicBezTo>
                    <a:pt x="1221" y="1"/>
                    <a:pt x="953" y="102"/>
                    <a:pt x="739" y="305"/>
                  </a:cubicBezTo>
                  <a:lnTo>
                    <a:pt x="1" y="1019"/>
                  </a:lnTo>
                  <a:lnTo>
                    <a:pt x="1454" y="2472"/>
                  </a:lnTo>
                  <a:lnTo>
                    <a:pt x="2168" y="1757"/>
                  </a:lnTo>
                  <a:cubicBezTo>
                    <a:pt x="2597" y="1329"/>
                    <a:pt x="2597" y="686"/>
                    <a:pt x="2192" y="305"/>
                  </a:cubicBezTo>
                  <a:cubicBezTo>
                    <a:pt x="2001" y="102"/>
                    <a:pt x="1745" y="1"/>
                    <a:pt x="1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0"/>
            <p:cNvSpPr/>
            <p:nvPr/>
          </p:nvSpPr>
          <p:spPr>
            <a:xfrm>
              <a:off x="6861323" y="2242937"/>
              <a:ext cx="161787" cy="161753"/>
            </a:xfrm>
            <a:custGeom>
              <a:rect b="b" l="l" r="r" t="t"/>
              <a:pathLst>
                <a:path extrusionOk="0" h="4787" w="4788">
                  <a:moveTo>
                    <a:pt x="1692" y="0"/>
                  </a:moveTo>
                  <a:cubicBezTo>
                    <a:pt x="739" y="0"/>
                    <a:pt x="1" y="786"/>
                    <a:pt x="1" y="1691"/>
                  </a:cubicBezTo>
                  <a:cubicBezTo>
                    <a:pt x="1" y="2143"/>
                    <a:pt x="168" y="2524"/>
                    <a:pt x="477" y="2858"/>
                  </a:cubicBezTo>
                  <a:cubicBezTo>
                    <a:pt x="620" y="3001"/>
                    <a:pt x="668" y="3239"/>
                    <a:pt x="668" y="3501"/>
                  </a:cubicBezTo>
                  <a:lnTo>
                    <a:pt x="668" y="4430"/>
                  </a:lnTo>
                  <a:cubicBezTo>
                    <a:pt x="668" y="4620"/>
                    <a:pt x="834" y="4787"/>
                    <a:pt x="1001" y="4787"/>
                  </a:cubicBezTo>
                  <a:cubicBezTo>
                    <a:pt x="1573" y="4787"/>
                    <a:pt x="2073" y="4525"/>
                    <a:pt x="2382" y="4096"/>
                  </a:cubicBezTo>
                  <a:cubicBezTo>
                    <a:pt x="2692" y="4525"/>
                    <a:pt x="3168" y="4787"/>
                    <a:pt x="3740" y="4787"/>
                  </a:cubicBezTo>
                  <a:cubicBezTo>
                    <a:pt x="3930" y="4787"/>
                    <a:pt x="4073" y="4644"/>
                    <a:pt x="4073" y="4430"/>
                  </a:cubicBezTo>
                  <a:lnTo>
                    <a:pt x="4073" y="3501"/>
                  </a:lnTo>
                  <a:cubicBezTo>
                    <a:pt x="4073" y="3239"/>
                    <a:pt x="4168" y="3001"/>
                    <a:pt x="4288" y="2858"/>
                  </a:cubicBezTo>
                  <a:cubicBezTo>
                    <a:pt x="4573" y="2524"/>
                    <a:pt x="4764" y="2120"/>
                    <a:pt x="4764" y="1691"/>
                  </a:cubicBezTo>
                  <a:cubicBezTo>
                    <a:pt x="4788" y="762"/>
                    <a:pt x="4002" y="0"/>
                    <a:pt x="3049" y="0"/>
                  </a:cubicBezTo>
                  <a:cubicBezTo>
                    <a:pt x="2811" y="0"/>
                    <a:pt x="2573" y="72"/>
                    <a:pt x="2382" y="143"/>
                  </a:cubicBezTo>
                  <a:cubicBezTo>
                    <a:pt x="2168" y="72"/>
                    <a:pt x="1930"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0"/>
            <p:cNvSpPr/>
            <p:nvPr/>
          </p:nvSpPr>
          <p:spPr>
            <a:xfrm>
              <a:off x="6743058" y="2008772"/>
              <a:ext cx="163375" cy="162564"/>
            </a:xfrm>
            <a:custGeom>
              <a:rect b="b" l="l" r="r" t="t"/>
              <a:pathLst>
                <a:path extrusionOk="0" h="4811" w="4835">
                  <a:moveTo>
                    <a:pt x="2416" y="1349"/>
                  </a:moveTo>
                  <a:cubicBezTo>
                    <a:pt x="2619" y="1349"/>
                    <a:pt x="2786" y="1502"/>
                    <a:pt x="2786" y="1691"/>
                  </a:cubicBezTo>
                  <a:lnTo>
                    <a:pt x="2786" y="2263"/>
                  </a:lnTo>
                  <a:lnTo>
                    <a:pt x="3382" y="2858"/>
                  </a:lnTo>
                  <a:cubicBezTo>
                    <a:pt x="3477" y="3001"/>
                    <a:pt x="3477" y="3215"/>
                    <a:pt x="3382" y="3358"/>
                  </a:cubicBezTo>
                  <a:cubicBezTo>
                    <a:pt x="3298" y="3429"/>
                    <a:pt x="3203" y="3465"/>
                    <a:pt x="3111" y="3465"/>
                  </a:cubicBezTo>
                  <a:cubicBezTo>
                    <a:pt x="3019" y="3465"/>
                    <a:pt x="2929" y="3429"/>
                    <a:pt x="2858" y="3358"/>
                  </a:cubicBezTo>
                  <a:lnTo>
                    <a:pt x="2143" y="2644"/>
                  </a:lnTo>
                  <a:cubicBezTo>
                    <a:pt x="2096" y="2596"/>
                    <a:pt x="2072" y="2501"/>
                    <a:pt x="2072" y="2405"/>
                  </a:cubicBezTo>
                  <a:lnTo>
                    <a:pt x="2072" y="1715"/>
                  </a:lnTo>
                  <a:cubicBezTo>
                    <a:pt x="2072" y="1572"/>
                    <a:pt x="2191" y="1429"/>
                    <a:pt x="2334" y="1358"/>
                  </a:cubicBezTo>
                  <a:cubicBezTo>
                    <a:pt x="2362" y="1352"/>
                    <a:pt x="2389" y="1349"/>
                    <a:pt x="2416" y="1349"/>
                  </a:cubicBezTo>
                  <a:close/>
                  <a:moveTo>
                    <a:pt x="2405" y="0"/>
                  </a:moveTo>
                  <a:cubicBezTo>
                    <a:pt x="1072" y="0"/>
                    <a:pt x="0" y="1072"/>
                    <a:pt x="0" y="2405"/>
                  </a:cubicBezTo>
                  <a:cubicBezTo>
                    <a:pt x="0" y="3739"/>
                    <a:pt x="1072" y="4811"/>
                    <a:pt x="2405" y="4811"/>
                  </a:cubicBezTo>
                  <a:cubicBezTo>
                    <a:pt x="3763" y="4811"/>
                    <a:pt x="4835" y="3739"/>
                    <a:pt x="4835" y="2405"/>
                  </a:cubicBezTo>
                  <a:cubicBezTo>
                    <a:pt x="4835" y="1072"/>
                    <a:pt x="3763" y="0"/>
                    <a:pt x="2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0"/>
          <p:cNvGrpSpPr/>
          <p:nvPr/>
        </p:nvGrpSpPr>
        <p:grpSpPr>
          <a:xfrm>
            <a:off x="6181072" y="4114021"/>
            <a:ext cx="423547" cy="383469"/>
            <a:chOff x="6079186" y="3941898"/>
            <a:chExt cx="396728" cy="359188"/>
          </a:xfrm>
        </p:grpSpPr>
        <p:sp>
          <p:nvSpPr>
            <p:cNvPr id="1021" name="Google Shape;1021;p70"/>
            <p:cNvSpPr/>
            <p:nvPr/>
          </p:nvSpPr>
          <p:spPr>
            <a:xfrm>
              <a:off x="6079186" y="3941898"/>
              <a:ext cx="396728" cy="359188"/>
            </a:xfrm>
            <a:custGeom>
              <a:rect b="b" l="l" r="r" t="t"/>
              <a:pathLst>
                <a:path extrusionOk="0" h="10630" w="11741">
                  <a:moveTo>
                    <a:pt x="6168" y="2017"/>
                  </a:moveTo>
                  <a:cubicBezTo>
                    <a:pt x="6168" y="2064"/>
                    <a:pt x="6192" y="2088"/>
                    <a:pt x="6192" y="2112"/>
                  </a:cubicBezTo>
                  <a:cubicBezTo>
                    <a:pt x="6311" y="2564"/>
                    <a:pt x="6621" y="2921"/>
                    <a:pt x="7002" y="3160"/>
                  </a:cubicBezTo>
                  <a:cubicBezTo>
                    <a:pt x="7270" y="3308"/>
                    <a:pt x="7565" y="3383"/>
                    <a:pt x="7866" y="3383"/>
                  </a:cubicBezTo>
                  <a:cubicBezTo>
                    <a:pt x="8046" y="3383"/>
                    <a:pt x="8228" y="3356"/>
                    <a:pt x="8407" y="3302"/>
                  </a:cubicBezTo>
                  <a:lnTo>
                    <a:pt x="8812" y="3922"/>
                  </a:lnTo>
                  <a:cubicBezTo>
                    <a:pt x="8454" y="4255"/>
                    <a:pt x="8216" y="4708"/>
                    <a:pt x="8216" y="5231"/>
                  </a:cubicBezTo>
                  <a:cubicBezTo>
                    <a:pt x="8216" y="5755"/>
                    <a:pt x="8431" y="6232"/>
                    <a:pt x="8788" y="6517"/>
                  </a:cubicBezTo>
                  <a:lnTo>
                    <a:pt x="8454" y="7208"/>
                  </a:lnTo>
                  <a:cubicBezTo>
                    <a:pt x="8285" y="7152"/>
                    <a:pt x="8101" y="7121"/>
                    <a:pt x="7912" y="7121"/>
                  </a:cubicBezTo>
                  <a:cubicBezTo>
                    <a:pt x="7623" y="7121"/>
                    <a:pt x="7323" y="7192"/>
                    <a:pt x="7049" y="7351"/>
                  </a:cubicBezTo>
                  <a:cubicBezTo>
                    <a:pt x="6621" y="7613"/>
                    <a:pt x="6311" y="8042"/>
                    <a:pt x="6240" y="8518"/>
                  </a:cubicBezTo>
                  <a:lnTo>
                    <a:pt x="5478" y="8518"/>
                  </a:lnTo>
                  <a:cubicBezTo>
                    <a:pt x="5406" y="8018"/>
                    <a:pt x="5097" y="7613"/>
                    <a:pt x="4644" y="7351"/>
                  </a:cubicBezTo>
                  <a:cubicBezTo>
                    <a:pt x="4394" y="7198"/>
                    <a:pt x="4103" y="7126"/>
                    <a:pt x="3804" y="7126"/>
                  </a:cubicBezTo>
                  <a:cubicBezTo>
                    <a:pt x="3592" y="7126"/>
                    <a:pt x="3376" y="7163"/>
                    <a:pt x="3168" y="7232"/>
                  </a:cubicBezTo>
                  <a:lnTo>
                    <a:pt x="2739" y="6613"/>
                  </a:lnTo>
                  <a:cubicBezTo>
                    <a:pt x="3144" y="6279"/>
                    <a:pt x="3406" y="5803"/>
                    <a:pt x="3406" y="5279"/>
                  </a:cubicBezTo>
                  <a:cubicBezTo>
                    <a:pt x="3406" y="4684"/>
                    <a:pt x="3096" y="4136"/>
                    <a:pt x="2620" y="3850"/>
                  </a:cubicBezTo>
                  <a:lnTo>
                    <a:pt x="3048" y="3279"/>
                  </a:lnTo>
                  <a:cubicBezTo>
                    <a:pt x="3265" y="3376"/>
                    <a:pt x="3506" y="3429"/>
                    <a:pt x="3749" y="3429"/>
                  </a:cubicBezTo>
                  <a:cubicBezTo>
                    <a:pt x="4041" y="3429"/>
                    <a:pt x="4336" y="3352"/>
                    <a:pt x="4596" y="3183"/>
                  </a:cubicBezTo>
                  <a:cubicBezTo>
                    <a:pt x="5049" y="2921"/>
                    <a:pt x="5335" y="2493"/>
                    <a:pt x="5430" y="2017"/>
                  </a:cubicBezTo>
                  <a:close/>
                  <a:moveTo>
                    <a:pt x="3814" y="0"/>
                  </a:moveTo>
                  <a:cubicBezTo>
                    <a:pt x="3522" y="0"/>
                    <a:pt x="3226" y="74"/>
                    <a:pt x="2953" y="230"/>
                  </a:cubicBezTo>
                  <a:cubicBezTo>
                    <a:pt x="2120" y="707"/>
                    <a:pt x="1858" y="1755"/>
                    <a:pt x="2334" y="2588"/>
                  </a:cubicBezTo>
                  <a:cubicBezTo>
                    <a:pt x="2382" y="2707"/>
                    <a:pt x="2477" y="2802"/>
                    <a:pt x="2572" y="2898"/>
                  </a:cubicBezTo>
                  <a:lnTo>
                    <a:pt x="2024" y="3612"/>
                  </a:lnTo>
                  <a:cubicBezTo>
                    <a:pt x="1953" y="3564"/>
                    <a:pt x="1810" y="3564"/>
                    <a:pt x="1739" y="3564"/>
                  </a:cubicBezTo>
                  <a:cubicBezTo>
                    <a:pt x="786" y="3564"/>
                    <a:pt x="0" y="4350"/>
                    <a:pt x="0" y="5303"/>
                  </a:cubicBezTo>
                  <a:cubicBezTo>
                    <a:pt x="0" y="6255"/>
                    <a:pt x="786" y="7018"/>
                    <a:pt x="1739" y="7018"/>
                  </a:cubicBezTo>
                  <a:cubicBezTo>
                    <a:pt x="1882" y="7018"/>
                    <a:pt x="2024" y="6994"/>
                    <a:pt x="2191" y="6970"/>
                  </a:cubicBezTo>
                  <a:lnTo>
                    <a:pt x="2620" y="7661"/>
                  </a:lnTo>
                  <a:cubicBezTo>
                    <a:pt x="2501" y="7780"/>
                    <a:pt x="2405" y="7899"/>
                    <a:pt x="2334" y="8042"/>
                  </a:cubicBezTo>
                  <a:cubicBezTo>
                    <a:pt x="1858" y="8875"/>
                    <a:pt x="2120" y="9923"/>
                    <a:pt x="2953" y="10399"/>
                  </a:cubicBezTo>
                  <a:cubicBezTo>
                    <a:pt x="3226" y="10555"/>
                    <a:pt x="3522" y="10629"/>
                    <a:pt x="3814" y="10629"/>
                  </a:cubicBezTo>
                  <a:cubicBezTo>
                    <a:pt x="4412" y="10629"/>
                    <a:pt x="4991" y="10317"/>
                    <a:pt x="5311" y="9756"/>
                  </a:cubicBezTo>
                  <a:cubicBezTo>
                    <a:pt x="5382" y="9613"/>
                    <a:pt x="5454" y="9447"/>
                    <a:pt x="5525" y="9256"/>
                  </a:cubicBezTo>
                  <a:lnTo>
                    <a:pt x="6263" y="9256"/>
                  </a:lnTo>
                  <a:cubicBezTo>
                    <a:pt x="6287" y="9447"/>
                    <a:pt x="6359" y="9613"/>
                    <a:pt x="6478" y="9756"/>
                  </a:cubicBezTo>
                  <a:cubicBezTo>
                    <a:pt x="6801" y="10305"/>
                    <a:pt x="7376" y="10624"/>
                    <a:pt x="7972" y="10624"/>
                  </a:cubicBezTo>
                  <a:cubicBezTo>
                    <a:pt x="8255" y="10624"/>
                    <a:pt x="8543" y="10552"/>
                    <a:pt x="8812" y="10399"/>
                  </a:cubicBezTo>
                  <a:cubicBezTo>
                    <a:pt x="9645" y="9923"/>
                    <a:pt x="9931" y="8875"/>
                    <a:pt x="9455" y="8042"/>
                  </a:cubicBezTo>
                  <a:cubicBezTo>
                    <a:pt x="9359" y="7899"/>
                    <a:pt x="9240" y="7732"/>
                    <a:pt x="9097" y="7613"/>
                  </a:cubicBezTo>
                  <a:lnTo>
                    <a:pt x="9478" y="6970"/>
                  </a:lnTo>
                  <a:cubicBezTo>
                    <a:pt x="9645" y="7018"/>
                    <a:pt x="9836" y="7065"/>
                    <a:pt x="10002" y="7065"/>
                  </a:cubicBezTo>
                  <a:cubicBezTo>
                    <a:pt x="10955" y="7065"/>
                    <a:pt x="11741" y="6279"/>
                    <a:pt x="11741" y="5327"/>
                  </a:cubicBezTo>
                  <a:cubicBezTo>
                    <a:pt x="11717" y="4327"/>
                    <a:pt x="10931" y="3564"/>
                    <a:pt x="10002" y="3564"/>
                  </a:cubicBezTo>
                  <a:cubicBezTo>
                    <a:pt x="9836" y="3564"/>
                    <a:pt x="9645" y="3612"/>
                    <a:pt x="9502" y="3660"/>
                  </a:cubicBezTo>
                  <a:lnTo>
                    <a:pt x="9097" y="3017"/>
                  </a:lnTo>
                  <a:cubicBezTo>
                    <a:pt x="9240" y="2898"/>
                    <a:pt x="9335" y="2731"/>
                    <a:pt x="9455" y="2588"/>
                  </a:cubicBezTo>
                  <a:cubicBezTo>
                    <a:pt x="9931" y="1755"/>
                    <a:pt x="9645" y="707"/>
                    <a:pt x="8812" y="230"/>
                  </a:cubicBezTo>
                  <a:cubicBezTo>
                    <a:pt x="8539" y="74"/>
                    <a:pt x="8245" y="0"/>
                    <a:pt x="7957" y="0"/>
                  </a:cubicBezTo>
                  <a:cubicBezTo>
                    <a:pt x="7366" y="0"/>
                    <a:pt x="6798" y="313"/>
                    <a:pt x="6478" y="873"/>
                  </a:cubicBezTo>
                  <a:cubicBezTo>
                    <a:pt x="6382" y="1016"/>
                    <a:pt x="6311" y="1183"/>
                    <a:pt x="6263" y="1374"/>
                  </a:cubicBezTo>
                  <a:lnTo>
                    <a:pt x="5525" y="1374"/>
                  </a:lnTo>
                  <a:cubicBezTo>
                    <a:pt x="5478" y="1183"/>
                    <a:pt x="5430" y="1016"/>
                    <a:pt x="5311" y="873"/>
                  </a:cubicBezTo>
                  <a:cubicBezTo>
                    <a:pt x="4991" y="313"/>
                    <a:pt x="4412" y="0"/>
                    <a:pt x="3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0"/>
            <p:cNvSpPr/>
            <p:nvPr/>
          </p:nvSpPr>
          <p:spPr>
            <a:xfrm>
              <a:off x="6218401" y="4061515"/>
              <a:ext cx="116711" cy="116711"/>
            </a:xfrm>
            <a:custGeom>
              <a:rect b="b" l="l" r="r" t="t"/>
              <a:pathLst>
                <a:path extrusionOk="0" h="3454" w="3454">
                  <a:moveTo>
                    <a:pt x="1715" y="1"/>
                  </a:moveTo>
                  <a:cubicBezTo>
                    <a:pt x="762" y="1"/>
                    <a:pt x="0" y="787"/>
                    <a:pt x="0" y="1739"/>
                  </a:cubicBezTo>
                  <a:cubicBezTo>
                    <a:pt x="0" y="2692"/>
                    <a:pt x="762" y="3454"/>
                    <a:pt x="1715" y="3454"/>
                  </a:cubicBezTo>
                  <a:cubicBezTo>
                    <a:pt x="2667" y="3454"/>
                    <a:pt x="3453" y="2692"/>
                    <a:pt x="3453" y="1739"/>
                  </a:cubicBezTo>
                  <a:cubicBezTo>
                    <a:pt x="3453" y="787"/>
                    <a:pt x="2667" y="1"/>
                    <a:pt x="1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70"/>
          <p:cNvGrpSpPr/>
          <p:nvPr/>
        </p:nvGrpSpPr>
        <p:grpSpPr>
          <a:xfrm>
            <a:off x="6866626" y="1416212"/>
            <a:ext cx="425279" cy="425279"/>
            <a:chOff x="6721331" y="1414913"/>
            <a:chExt cx="398350" cy="398350"/>
          </a:xfrm>
        </p:grpSpPr>
        <p:sp>
          <p:nvSpPr>
            <p:cNvPr id="1024" name="Google Shape;1024;p70"/>
            <p:cNvSpPr/>
            <p:nvPr/>
          </p:nvSpPr>
          <p:spPr>
            <a:xfrm>
              <a:off x="6885483" y="1666784"/>
              <a:ext cx="69236" cy="52341"/>
            </a:xfrm>
            <a:custGeom>
              <a:rect b="b" l="l" r="r" t="t"/>
              <a:pathLst>
                <a:path extrusionOk="0" h="1549" w="2049">
                  <a:moveTo>
                    <a:pt x="0" y="0"/>
                  </a:moveTo>
                  <a:lnTo>
                    <a:pt x="0" y="1548"/>
                  </a:lnTo>
                  <a:lnTo>
                    <a:pt x="2048" y="1548"/>
                  </a:lnTo>
                  <a:lnTo>
                    <a:pt x="2048" y="0"/>
                  </a:lnTo>
                  <a:cubicBezTo>
                    <a:pt x="1691" y="119"/>
                    <a:pt x="1358" y="167"/>
                    <a:pt x="1024" y="167"/>
                  </a:cubicBezTo>
                  <a:cubicBezTo>
                    <a:pt x="667" y="167"/>
                    <a:pt x="310" y="9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0"/>
            <p:cNvSpPr/>
            <p:nvPr/>
          </p:nvSpPr>
          <p:spPr>
            <a:xfrm>
              <a:off x="6908021" y="1579065"/>
              <a:ext cx="24160" cy="24160"/>
            </a:xfrm>
            <a:custGeom>
              <a:rect b="b" l="l" r="r" t="t"/>
              <a:pathLst>
                <a:path extrusionOk="0" h="715" w="715">
                  <a:moveTo>
                    <a:pt x="357" y="0"/>
                  </a:moveTo>
                  <a:cubicBezTo>
                    <a:pt x="191" y="0"/>
                    <a:pt x="0" y="143"/>
                    <a:pt x="0" y="358"/>
                  </a:cubicBezTo>
                  <a:cubicBezTo>
                    <a:pt x="0" y="572"/>
                    <a:pt x="167" y="715"/>
                    <a:pt x="357" y="715"/>
                  </a:cubicBezTo>
                  <a:cubicBezTo>
                    <a:pt x="572" y="715"/>
                    <a:pt x="715" y="572"/>
                    <a:pt x="715" y="358"/>
                  </a:cubicBezTo>
                  <a:cubicBezTo>
                    <a:pt x="715" y="143"/>
                    <a:pt x="572" y="0"/>
                    <a:pt x="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0"/>
            <p:cNvSpPr/>
            <p:nvPr/>
          </p:nvSpPr>
          <p:spPr>
            <a:xfrm>
              <a:off x="6793473" y="1477661"/>
              <a:ext cx="69506" cy="226967"/>
            </a:xfrm>
            <a:custGeom>
              <a:rect b="b" l="l" r="r" t="t"/>
              <a:pathLst>
                <a:path extrusionOk="0" h="6717" w="2057">
                  <a:moveTo>
                    <a:pt x="2057" y="1"/>
                  </a:moveTo>
                  <a:cubicBezTo>
                    <a:pt x="865" y="608"/>
                    <a:pt x="40" y="1858"/>
                    <a:pt x="9" y="3276"/>
                  </a:cubicBezTo>
                  <a:lnTo>
                    <a:pt x="9" y="3276"/>
                  </a:lnTo>
                  <a:cubicBezTo>
                    <a:pt x="18" y="3228"/>
                    <a:pt x="33" y="3182"/>
                    <a:pt x="56" y="3144"/>
                  </a:cubicBezTo>
                  <a:cubicBezTo>
                    <a:pt x="128" y="3097"/>
                    <a:pt x="890" y="2049"/>
                    <a:pt x="2057" y="1430"/>
                  </a:cubicBezTo>
                  <a:lnTo>
                    <a:pt x="2057" y="1"/>
                  </a:lnTo>
                  <a:close/>
                  <a:moveTo>
                    <a:pt x="9" y="3276"/>
                  </a:moveTo>
                  <a:cubicBezTo>
                    <a:pt x="0" y="3330"/>
                    <a:pt x="0" y="3387"/>
                    <a:pt x="9" y="3441"/>
                  </a:cubicBezTo>
                  <a:lnTo>
                    <a:pt x="9" y="3441"/>
                  </a:lnTo>
                  <a:cubicBezTo>
                    <a:pt x="9" y="3413"/>
                    <a:pt x="8" y="3386"/>
                    <a:pt x="8" y="3359"/>
                  </a:cubicBezTo>
                  <a:cubicBezTo>
                    <a:pt x="8" y="3331"/>
                    <a:pt x="9" y="3304"/>
                    <a:pt x="9" y="3276"/>
                  </a:cubicBezTo>
                  <a:close/>
                  <a:moveTo>
                    <a:pt x="9" y="3441"/>
                  </a:moveTo>
                  <a:cubicBezTo>
                    <a:pt x="40" y="4860"/>
                    <a:pt x="865" y="6109"/>
                    <a:pt x="2057" y="6716"/>
                  </a:cubicBezTo>
                  <a:lnTo>
                    <a:pt x="2057" y="5288"/>
                  </a:lnTo>
                  <a:cubicBezTo>
                    <a:pt x="890" y="4668"/>
                    <a:pt x="128" y="3621"/>
                    <a:pt x="56" y="3573"/>
                  </a:cubicBezTo>
                  <a:cubicBezTo>
                    <a:pt x="33" y="3535"/>
                    <a:pt x="18" y="3489"/>
                    <a:pt x="9" y="34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a:off x="6978000" y="1477661"/>
              <a:ext cx="69270" cy="112690"/>
            </a:xfrm>
            <a:custGeom>
              <a:rect b="b" l="l" r="r" t="t"/>
              <a:pathLst>
                <a:path extrusionOk="0" h="3335" w="2050">
                  <a:moveTo>
                    <a:pt x="1" y="1"/>
                  </a:moveTo>
                  <a:lnTo>
                    <a:pt x="1" y="1430"/>
                  </a:lnTo>
                  <a:cubicBezTo>
                    <a:pt x="1192" y="2049"/>
                    <a:pt x="1954" y="3097"/>
                    <a:pt x="1978" y="3144"/>
                  </a:cubicBezTo>
                  <a:cubicBezTo>
                    <a:pt x="2025" y="3216"/>
                    <a:pt x="2049" y="3263"/>
                    <a:pt x="2049" y="3335"/>
                  </a:cubicBezTo>
                  <a:cubicBezTo>
                    <a:pt x="2049" y="1882"/>
                    <a:pt x="1216" y="59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0"/>
            <p:cNvSpPr/>
            <p:nvPr/>
          </p:nvSpPr>
          <p:spPr>
            <a:xfrm>
              <a:off x="6820302" y="1533178"/>
              <a:ext cx="201186" cy="116711"/>
            </a:xfrm>
            <a:custGeom>
              <a:rect b="b" l="l" r="r" t="t"/>
              <a:pathLst>
                <a:path extrusionOk="0" h="3454" w="5954">
                  <a:moveTo>
                    <a:pt x="2953" y="668"/>
                  </a:moveTo>
                  <a:cubicBezTo>
                    <a:pt x="3525" y="668"/>
                    <a:pt x="4001" y="1144"/>
                    <a:pt x="4001" y="1716"/>
                  </a:cubicBezTo>
                  <a:cubicBezTo>
                    <a:pt x="4001" y="2287"/>
                    <a:pt x="3525" y="2763"/>
                    <a:pt x="2953" y="2763"/>
                  </a:cubicBezTo>
                  <a:cubicBezTo>
                    <a:pt x="2406" y="2763"/>
                    <a:pt x="1929" y="2287"/>
                    <a:pt x="1929" y="1716"/>
                  </a:cubicBezTo>
                  <a:cubicBezTo>
                    <a:pt x="1929" y="1144"/>
                    <a:pt x="2406" y="668"/>
                    <a:pt x="2953" y="668"/>
                  </a:cubicBezTo>
                  <a:close/>
                  <a:moveTo>
                    <a:pt x="2977" y="1"/>
                  </a:moveTo>
                  <a:cubicBezTo>
                    <a:pt x="1858" y="1"/>
                    <a:pt x="762" y="858"/>
                    <a:pt x="0" y="1716"/>
                  </a:cubicBezTo>
                  <a:cubicBezTo>
                    <a:pt x="762" y="2573"/>
                    <a:pt x="1858" y="3454"/>
                    <a:pt x="2977" y="3454"/>
                  </a:cubicBezTo>
                  <a:cubicBezTo>
                    <a:pt x="4096" y="3454"/>
                    <a:pt x="5216" y="2573"/>
                    <a:pt x="5954" y="1716"/>
                  </a:cubicBezTo>
                  <a:cubicBezTo>
                    <a:pt x="5216" y="858"/>
                    <a:pt x="4120" y="1"/>
                    <a:pt x="2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0"/>
            <p:cNvSpPr/>
            <p:nvPr/>
          </p:nvSpPr>
          <p:spPr>
            <a:xfrm>
              <a:off x="6978811" y="1591128"/>
              <a:ext cx="69236" cy="112690"/>
            </a:xfrm>
            <a:custGeom>
              <a:rect b="b" l="l" r="r" t="t"/>
              <a:pathLst>
                <a:path extrusionOk="0" h="3335" w="2049">
                  <a:moveTo>
                    <a:pt x="2049" y="1"/>
                  </a:moveTo>
                  <a:lnTo>
                    <a:pt x="2049" y="1"/>
                  </a:lnTo>
                  <a:cubicBezTo>
                    <a:pt x="2049" y="72"/>
                    <a:pt x="2025" y="143"/>
                    <a:pt x="2001" y="191"/>
                  </a:cubicBezTo>
                  <a:cubicBezTo>
                    <a:pt x="1930" y="239"/>
                    <a:pt x="1168" y="1287"/>
                    <a:pt x="1" y="1906"/>
                  </a:cubicBezTo>
                  <a:lnTo>
                    <a:pt x="1" y="3335"/>
                  </a:lnTo>
                  <a:cubicBezTo>
                    <a:pt x="1191" y="2739"/>
                    <a:pt x="2049" y="1453"/>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0"/>
            <p:cNvSpPr/>
            <p:nvPr/>
          </p:nvSpPr>
          <p:spPr>
            <a:xfrm>
              <a:off x="6860546" y="1416501"/>
              <a:ext cx="117488" cy="98228"/>
            </a:xfrm>
            <a:custGeom>
              <a:rect b="b" l="l" r="r" t="t"/>
              <a:pathLst>
                <a:path extrusionOk="0" h="2907" w="3477">
                  <a:moveTo>
                    <a:pt x="1048" y="1"/>
                  </a:moveTo>
                  <a:cubicBezTo>
                    <a:pt x="881" y="1"/>
                    <a:pt x="691" y="144"/>
                    <a:pt x="691" y="358"/>
                  </a:cubicBezTo>
                  <a:lnTo>
                    <a:pt x="691" y="715"/>
                  </a:lnTo>
                  <a:lnTo>
                    <a:pt x="357" y="715"/>
                  </a:lnTo>
                  <a:cubicBezTo>
                    <a:pt x="191" y="715"/>
                    <a:pt x="48" y="834"/>
                    <a:pt x="0" y="1001"/>
                  </a:cubicBezTo>
                  <a:cubicBezTo>
                    <a:pt x="48" y="1192"/>
                    <a:pt x="191" y="1358"/>
                    <a:pt x="405" y="1358"/>
                  </a:cubicBezTo>
                  <a:lnTo>
                    <a:pt x="738" y="1358"/>
                  </a:lnTo>
                  <a:lnTo>
                    <a:pt x="738" y="2906"/>
                  </a:lnTo>
                  <a:cubicBezTo>
                    <a:pt x="1048" y="2787"/>
                    <a:pt x="1381" y="2739"/>
                    <a:pt x="1739" y="2739"/>
                  </a:cubicBezTo>
                  <a:cubicBezTo>
                    <a:pt x="2096" y="2739"/>
                    <a:pt x="2429" y="2787"/>
                    <a:pt x="2763" y="2906"/>
                  </a:cubicBezTo>
                  <a:lnTo>
                    <a:pt x="2763" y="1358"/>
                  </a:lnTo>
                  <a:lnTo>
                    <a:pt x="3072" y="1358"/>
                  </a:lnTo>
                  <a:cubicBezTo>
                    <a:pt x="3263" y="1358"/>
                    <a:pt x="3406" y="1239"/>
                    <a:pt x="3429" y="1072"/>
                  </a:cubicBezTo>
                  <a:cubicBezTo>
                    <a:pt x="3477" y="858"/>
                    <a:pt x="3286" y="715"/>
                    <a:pt x="3120" y="715"/>
                  </a:cubicBezTo>
                  <a:lnTo>
                    <a:pt x="2786" y="715"/>
                  </a:lnTo>
                  <a:lnTo>
                    <a:pt x="2786" y="358"/>
                  </a:lnTo>
                  <a:cubicBezTo>
                    <a:pt x="2786" y="168"/>
                    <a:pt x="2643" y="1"/>
                    <a:pt x="2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0"/>
            <p:cNvSpPr/>
            <p:nvPr/>
          </p:nvSpPr>
          <p:spPr>
            <a:xfrm>
              <a:off x="6858924" y="1740818"/>
              <a:ext cx="122354" cy="72446"/>
            </a:xfrm>
            <a:custGeom>
              <a:rect b="b" l="l" r="r" t="t"/>
              <a:pathLst>
                <a:path extrusionOk="0" h="2144" w="3621">
                  <a:moveTo>
                    <a:pt x="858" y="0"/>
                  </a:moveTo>
                  <a:lnTo>
                    <a:pt x="1096" y="714"/>
                  </a:lnTo>
                  <a:lnTo>
                    <a:pt x="429" y="714"/>
                  </a:lnTo>
                  <a:cubicBezTo>
                    <a:pt x="262" y="714"/>
                    <a:pt x="120" y="834"/>
                    <a:pt x="48" y="1000"/>
                  </a:cubicBezTo>
                  <a:cubicBezTo>
                    <a:pt x="0" y="1238"/>
                    <a:pt x="167" y="1429"/>
                    <a:pt x="381" y="1429"/>
                  </a:cubicBezTo>
                  <a:lnTo>
                    <a:pt x="1310" y="1429"/>
                  </a:lnTo>
                  <a:lnTo>
                    <a:pt x="1453" y="1905"/>
                  </a:lnTo>
                  <a:cubicBezTo>
                    <a:pt x="1525" y="2072"/>
                    <a:pt x="1644" y="2143"/>
                    <a:pt x="1787" y="2143"/>
                  </a:cubicBezTo>
                  <a:cubicBezTo>
                    <a:pt x="1929" y="2143"/>
                    <a:pt x="2096" y="2072"/>
                    <a:pt x="2120" y="1905"/>
                  </a:cubicBezTo>
                  <a:lnTo>
                    <a:pt x="2263" y="1429"/>
                  </a:lnTo>
                  <a:lnTo>
                    <a:pt x="3192" y="1429"/>
                  </a:lnTo>
                  <a:cubicBezTo>
                    <a:pt x="3334" y="1429"/>
                    <a:pt x="3477" y="1310"/>
                    <a:pt x="3549" y="1167"/>
                  </a:cubicBezTo>
                  <a:cubicBezTo>
                    <a:pt x="3620" y="929"/>
                    <a:pt x="3454" y="714"/>
                    <a:pt x="3215" y="714"/>
                  </a:cubicBezTo>
                  <a:lnTo>
                    <a:pt x="2525" y="714"/>
                  </a:lnTo>
                  <a:lnTo>
                    <a:pt x="2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0"/>
            <p:cNvSpPr/>
            <p:nvPr/>
          </p:nvSpPr>
          <p:spPr>
            <a:xfrm>
              <a:off x="6721331" y="1694424"/>
              <a:ext cx="120732" cy="118028"/>
            </a:xfrm>
            <a:custGeom>
              <a:rect b="b" l="l" r="r" t="t"/>
              <a:pathLst>
                <a:path extrusionOk="0" h="3493" w="3573">
                  <a:moveTo>
                    <a:pt x="1017" y="0"/>
                  </a:moveTo>
                  <a:cubicBezTo>
                    <a:pt x="823" y="0"/>
                    <a:pt x="667" y="166"/>
                    <a:pt x="667" y="349"/>
                  </a:cubicBezTo>
                  <a:lnTo>
                    <a:pt x="667" y="1373"/>
                  </a:lnTo>
                  <a:lnTo>
                    <a:pt x="357" y="1373"/>
                  </a:lnTo>
                  <a:cubicBezTo>
                    <a:pt x="167" y="1373"/>
                    <a:pt x="0" y="1540"/>
                    <a:pt x="0" y="1730"/>
                  </a:cubicBezTo>
                  <a:lnTo>
                    <a:pt x="0" y="3135"/>
                  </a:lnTo>
                  <a:cubicBezTo>
                    <a:pt x="0" y="3326"/>
                    <a:pt x="143" y="3492"/>
                    <a:pt x="357" y="3492"/>
                  </a:cubicBezTo>
                  <a:lnTo>
                    <a:pt x="1715" y="3492"/>
                  </a:lnTo>
                  <a:cubicBezTo>
                    <a:pt x="1905" y="3492"/>
                    <a:pt x="2072" y="3350"/>
                    <a:pt x="2072" y="3135"/>
                  </a:cubicBezTo>
                  <a:lnTo>
                    <a:pt x="2072" y="2802"/>
                  </a:lnTo>
                  <a:lnTo>
                    <a:pt x="3144" y="2802"/>
                  </a:lnTo>
                  <a:cubicBezTo>
                    <a:pt x="3310" y="2802"/>
                    <a:pt x="3453" y="2683"/>
                    <a:pt x="3501" y="2540"/>
                  </a:cubicBezTo>
                  <a:cubicBezTo>
                    <a:pt x="3572" y="2302"/>
                    <a:pt x="3382" y="2087"/>
                    <a:pt x="3144" y="2087"/>
                  </a:cubicBezTo>
                  <a:lnTo>
                    <a:pt x="2120" y="2087"/>
                  </a:lnTo>
                  <a:lnTo>
                    <a:pt x="2120" y="1730"/>
                  </a:lnTo>
                  <a:cubicBezTo>
                    <a:pt x="2120" y="1564"/>
                    <a:pt x="1953" y="1373"/>
                    <a:pt x="1739" y="1373"/>
                  </a:cubicBezTo>
                  <a:lnTo>
                    <a:pt x="1381" y="1373"/>
                  </a:lnTo>
                  <a:lnTo>
                    <a:pt x="1381" y="373"/>
                  </a:lnTo>
                  <a:cubicBezTo>
                    <a:pt x="1381" y="230"/>
                    <a:pt x="1262" y="63"/>
                    <a:pt x="1119" y="16"/>
                  </a:cubicBezTo>
                  <a:cubicBezTo>
                    <a:pt x="1085" y="5"/>
                    <a:pt x="1050"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0"/>
            <p:cNvSpPr/>
            <p:nvPr/>
          </p:nvSpPr>
          <p:spPr>
            <a:xfrm>
              <a:off x="6722108" y="1416501"/>
              <a:ext cx="116744" cy="117015"/>
            </a:xfrm>
            <a:custGeom>
              <a:rect b="b" l="l" r="r" t="t"/>
              <a:pathLst>
                <a:path extrusionOk="0" h="3463" w="3455">
                  <a:moveTo>
                    <a:pt x="358" y="1"/>
                  </a:moveTo>
                  <a:cubicBezTo>
                    <a:pt x="192" y="1"/>
                    <a:pt x="1" y="144"/>
                    <a:pt x="1" y="358"/>
                  </a:cubicBezTo>
                  <a:lnTo>
                    <a:pt x="1" y="1715"/>
                  </a:lnTo>
                  <a:cubicBezTo>
                    <a:pt x="1" y="1858"/>
                    <a:pt x="192" y="2025"/>
                    <a:pt x="358" y="2025"/>
                  </a:cubicBezTo>
                  <a:lnTo>
                    <a:pt x="692" y="2025"/>
                  </a:lnTo>
                  <a:lnTo>
                    <a:pt x="692" y="3097"/>
                  </a:lnTo>
                  <a:cubicBezTo>
                    <a:pt x="692" y="3240"/>
                    <a:pt x="811" y="3382"/>
                    <a:pt x="954" y="3454"/>
                  </a:cubicBezTo>
                  <a:cubicBezTo>
                    <a:pt x="981" y="3459"/>
                    <a:pt x="1009" y="3462"/>
                    <a:pt x="1035" y="3462"/>
                  </a:cubicBezTo>
                  <a:cubicBezTo>
                    <a:pt x="1239" y="3462"/>
                    <a:pt x="1406" y="3310"/>
                    <a:pt x="1406" y="3121"/>
                  </a:cubicBezTo>
                  <a:lnTo>
                    <a:pt x="1406" y="2073"/>
                  </a:lnTo>
                  <a:lnTo>
                    <a:pt x="1739" y="2073"/>
                  </a:lnTo>
                  <a:cubicBezTo>
                    <a:pt x="1906" y="2073"/>
                    <a:pt x="2097" y="1930"/>
                    <a:pt x="2097" y="1715"/>
                  </a:cubicBezTo>
                  <a:lnTo>
                    <a:pt x="2097" y="1358"/>
                  </a:lnTo>
                  <a:lnTo>
                    <a:pt x="3097" y="1358"/>
                  </a:lnTo>
                  <a:cubicBezTo>
                    <a:pt x="3287" y="1358"/>
                    <a:pt x="3454" y="1215"/>
                    <a:pt x="3454" y="1025"/>
                  </a:cubicBezTo>
                  <a:cubicBezTo>
                    <a:pt x="3454" y="858"/>
                    <a:pt x="3311" y="715"/>
                    <a:pt x="3121" y="715"/>
                  </a:cubicBezTo>
                  <a:lnTo>
                    <a:pt x="2097" y="715"/>
                  </a:lnTo>
                  <a:lnTo>
                    <a:pt x="2097" y="358"/>
                  </a:lnTo>
                  <a:cubicBezTo>
                    <a:pt x="2097" y="168"/>
                    <a:pt x="1930"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0"/>
            <p:cNvSpPr/>
            <p:nvPr/>
          </p:nvSpPr>
          <p:spPr>
            <a:xfrm>
              <a:off x="7001349" y="1414913"/>
              <a:ext cx="118333" cy="118028"/>
            </a:xfrm>
            <a:custGeom>
              <a:rect b="b" l="l" r="r" t="t"/>
              <a:pathLst>
                <a:path extrusionOk="0" h="3493" w="3502">
                  <a:moveTo>
                    <a:pt x="1715" y="0"/>
                  </a:moveTo>
                  <a:cubicBezTo>
                    <a:pt x="1525" y="0"/>
                    <a:pt x="1358" y="167"/>
                    <a:pt x="1358" y="357"/>
                  </a:cubicBezTo>
                  <a:lnTo>
                    <a:pt x="1358" y="715"/>
                  </a:lnTo>
                  <a:lnTo>
                    <a:pt x="382" y="715"/>
                  </a:lnTo>
                  <a:cubicBezTo>
                    <a:pt x="191" y="715"/>
                    <a:pt x="1" y="858"/>
                    <a:pt x="1" y="1048"/>
                  </a:cubicBezTo>
                  <a:cubicBezTo>
                    <a:pt x="1" y="1215"/>
                    <a:pt x="167" y="1381"/>
                    <a:pt x="334" y="1381"/>
                  </a:cubicBezTo>
                  <a:lnTo>
                    <a:pt x="1406" y="1381"/>
                  </a:lnTo>
                  <a:lnTo>
                    <a:pt x="1406" y="1739"/>
                  </a:lnTo>
                  <a:cubicBezTo>
                    <a:pt x="1406" y="1905"/>
                    <a:pt x="1572" y="2096"/>
                    <a:pt x="1763" y="2096"/>
                  </a:cubicBezTo>
                  <a:lnTo>
                    <a:pt x="2096" y="2048"/>
                  </a:lnTo>
                  <a:lnTo>
                    <a:pt x="2096" y="3120"/>
                  </a:lnTo>
                  <a:cubicBezTo>
                    <a:pt x="2096" y="3287"/>
                    <a:pt x="2215" y="3429"/>
                    <a:pt x="2358" y="3477"/>
                  </a:cubicBezTo>
                  <a:cubicBezTo>
                    <a:pt x="2393" y="3488"/>
                    <a:pt x="2428" y="3492"/>
                    <a:pt x="2461" y="3492"/>
                  </a:cubicBezTo>
                  <a:cubicBezTo>
                    <a:pt x="2655" y="3492"/>
                    <a:pt x="2811" y="3330"/>
                    <a:pt x="2811" y="3168"/>
                  </a:cubicBezTo>
                  <a:lnTo>
                    <a:pt x="2811" y="2096"/>
                  </a:lnTo>
                  <a:lnTo>
                    <a:pt x="3144" y="2096"/>
                  </a:lnTo>
                  <a:cubicBezTo>
                    <a:pt x="3311" y="2096"/>
                    <a:pt x="3501" y="1929"/>
                    <a:pt x="3501" y="1739"/>
                  </a:cubicBezTo>
                  <a:lnTo>
                    <a:pt x="3501" y="357"/>
                  </a:lnTo>
                  <a:cubicBezTo>
                    <a:pt x="3478" y="191"/>
                    <a:pt x="3311" y="0"/>
                    <a:pt x="3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0"/>
            <p:cNvSpPr/>
            <p:nvPr/>
          </p:nvSpPr>
          <p:spPr>
            <a:xfrm>
              <a:off x="6996517" y="1694424"/>
              <a:ext cx="122354" cy="118028"/>
            </a:xfrm>
            <a:custGeom>
              <a:rect b="b" l="l" r="r" t="t"/>
              <a:pathLst>
                <a:path extrusionOk="0" h="3493" w="3621">
                  <a:moveTo>
                    <a:pt x="2566" y="0"/>
                  </a:moveTo>
                  <a:cubicBezTo>
                    <a:pt x="2372" y="0"/>
                    <a:pt x="2215" y="166"/>
                    <a:pt x="2215" y="349"/>
                  </a:cubicBezTo>
                  <a:lnTo>
                    <a:pt x="2215" y="1421"/>
                  </a:lnTo>
                  <a:lnTo>
                    <a:pt x="1858" y="1421"/>
                  </a:lnTo>
                  <a:cubicBezTo>
                    <a:pt x="1668" y="1421"/>
                    <a:pt x="1501" y="1564"/>
                    <a:pt x="1501" y="1778"/>
                  </a:cubicBezTo>
                  <a:lnTo>
                    <a:pt x="1501" y="2087"/>
                  </a:lnTo>
                  <a:lnTo>
                    <a:pt x="429" y="2087"/>
                  </a:lnTo>
                  <a:cubicBezTo>
                    <a:pt x="263" y="2087"/>
                    <a:pt x="120" y="2207"/>
                    <a:pt x="72" y="2373"/>
                  </a:cubicBezTo>
                  <a:cubicBezTo>
                    <a:pt x="1" y="2611"/>
                    <a:pt x="191" y="2802"/>
                    <a:pt x="382" y="2802"/>
                  </a:cubicBezTo>
                  <a:lnTo>
                    <a:pt x="1477" y="2802"/>
                  </a:lnTo>
                  <a:lnTo>
                    <a:pt x="1477" y="3135"/>
                  </a:lnTo>
                  <a:cubicBezTo>
                    <a:pt x="1477" y="3302"/>
                    <a:pt x="1620" y="3492"/>
                    <a:pt x="1834" y="3492"/>
                  </a:cubicBezTo>
                  <a:lnTo>
                    <a:pt x="3216" y="3492"/>
                  </a:lnTo>
                  <a:cubicBezTo>
                    <a:pt x="3406" y="3492"/>
                    <a:pt x="3573" y="3350"/>
                    <a:pt x="3573" y="3135"/>
                  </a:cubicBezTo>
                  <a:lnTo>
                    <a:pt x="3573" y="1730"/>
                  </a:lnTo>
                  <a:cubicBezTo>
                    <a:pt x="3621" y="1540"/>
                    <a:pt x="3454" y="1373"/>
                    <a:pt x="3263" y="1373"/>
                  </a:cubicBezTo>
                  <a:lnTo>
                    <a:pt x="2930" y="1373"/>
                  </a:lnTo>
                  <a:lnTo>
                    <a:pt x="2930" y="373"/>
                  </a:lnTo>
                  <a:cubicBezTo>
                    <a:pt x="2930" y="230"/>
                    <a:pt x="2811" y="63"/>
                    <a:pt x="2668" y="16"/>
                  </a:cubicBezTo>
                  <a:cubicBezTo>
                    <a:pt x="2633" y="5"/>
                    <a:pt x="2599" y="0"/>
                    <a:pt x="2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0"/>
            <p:cNvSpPr/>
            <p:nvPr/>
          </p:nvSpPr>
          <p:spPr>
            <a:xfrm>
              <a:off x="6745457" y="1556797"/>
              <a:ext cx="24194" cy="47745"/>
            </a:xfrm>
            <a:custGeom>
              <a:rect b="b" l="l" r="r" t="t"/>
              <a:pathLst>
                <a:path extrusionOk="0" h="1413" w="716">
                  <a:moveTo>
                    <a:pt x="366" y="1"/>
                  </a:moveTo>
                  <a:cubicBezTo>
                    <a:pt x="332" y="1"/>
                    <a:pt x="298" y="6"/>
                    <a:pt x="263" y="16"/>
                  </a:cubicBezTo>
                  <a:cubicBezTo>
                    <a:pt x="120" y="40"/>
                    <a:pt x="1" y="183"/>
                    <a:pt x="1" y="374"/>
                  </a:cubicBezTo>
                  <a:lnTo>
                    <a:pt x="1" y="1040"/>
                  </a:lnTo>
                  <a:cubicBezTo>
                    <a:pt x="1" y="1207"/>
                    <a:pt x="120" y="1350"/>
                    <a:pt x="263" y="1398"/>
                  </a:cubicBezTo>
                  <a:cubicBezTo>
                    <a:pt x="298" y="1408"/>
                    <a:pt x="332" y="1413"/>
                    <a:pt x="366" y="1413"/>
                  </a:cubicBezTo>
                  <a:cubicBezTo>
                    <a:pt x="559" y="1413"/>
                    <a:pt x="715" y="1250"/>
                    <a:pt x="715" y="1088"/>
                  </a:cubicBezTo>
                  <a:lnTo>
                    <a:pt x="715" y="326"/>
                  </a:lnTo>
                  <a:cubicBezTo>
                    <a:pt x="715" y="163"/>
                    <a:pt x="559" y="1"/>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0"/>
            <p:cNvSpPr/>
            <p:nvPr/>
          </p:nvSpPr>
          <p:spPr>
            <a:xfrm>
              <a:off x="6745457" y="1625729"/>
              <a:ext cx="24194" cy="47238"/>
            </a:xfrm>
            <a:custGeom>
              <a:rect b="b" l="l" r="r" t="t"/>
              <a:pathLst>
                <a:path extrusionOk="0" h="1398" w="716">
                  <a:moveTo>
                    <a:pt x="358" y="1"/>
                  </a:moveTo>
                  <a:cubicBezTo>
                    <a:pt x="143" y="1"/>
                    <a:pt x="1" y="143"/>
                    <a:pt x="1" y="358"/>
                  </a:cubicBezTo>
                  <a:lnTo>
                    <a:pt x="1" y="1025"/>
                  </a:lnTo>
                  <a:cubicBezTo>
                    <a:pt x="1" y="1191"/>
                    <a:pt x="120" y="1334"/>
                    <a:pt x="263" y="1382"/>
                  </a:cubicBezTo>
                  <a:cubicBezTo>
                    <a:pt x="298" y="1392"/>
                    <a:pt x="332" y="1397"/>
                    <a:pt x="366" y="1397"/>
                  </a:cubicBezTo>
                  <a:cubicBezTo>
                    <a:pt x="559" y="1397"/>
                    <a:pt x="715" y="1235"/>
                    <a:pt x="715" y="1072"/>
                  </a:cubicBezTo>
                  <a:lnTo>
                    <a:pt x="715" y="358"/>
                  </a:lnTo>
                  <a:cubicBezTo>
                    <a:pt x="715" y="143"/>
                    <a:pt x="525"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0"/>
            <p:cNvSpPr/>
            <p:nvPr/>
          </p:nvSpPr>
          <p:spPr>
            <a:xfrm>
              <a:off x="7072173" y="1555446"/>
              <a:ext cx="24160" cy="47779"/>
            </a:xfrm>
            <a:custGeom>
              <a:rect b="b" l="l" r="r" t="t"/>
              <a:pathLst>
                <a:path extrusionOk="0" h="1414" w="715">
                  <a:moveTo>
                    <a:pt x="371" y="1"/>
                  </a:moveTo>
                  <a:cubicBezTo>
                    <a:pt x="168" y="1"/>
                    <a:pt x="0" y="153"/>
                    <a:pt x="0" y="342"/>
                  </a:cubicBezTo>
                  <a:lnTo>
                    <a:pt x="0" y="1057"/>
                  </a:lnTo>
                  <a:cubicBezTo>
                    <a:pt x="0" y="1271"/>
                    <a:pt x="143" y="1414"/>
                    <a:pt x="358" y="1414"/>
                  </a:cubicBezTo>
                  <a:cubicBezTo>
                    <a:pt x="572" y="1414"/>
                    <a:pt x="715" y="1271"/>
                    <a:pt x="715" y="1057"/>
                  </a:cubicBezTo>
                  <a:lnTo>
                    <a:pt x="715" y="366"/>
                  </a:lnTo>
                  <a:cubicBezTo>
                    <a:pt x="715" y="223"/>
                    <a:pt x="596" y="80"/>
                    <a:pt x="453" y="9"/>
                  </a:cubicBezTo>
                  <a:cubicBezTo>
                    <a:pt x="425" y="3"/>
                    <a:pt x="398"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0"/>
            <p:cNvSpPr/>
            <p:nvPr/>
          </p:nvSpPr>
          <p:spPr>
            <a:xfrm>
              <a:off x="7072173" y="1623026"/>
              <a:ext cx="24160" cy="48083"/>
            </a:xfrm>
            <a:custGeom>
              <a:rect b="b" l="l" r="r" t="t"/>
              <a:pathLst>
                <a:path extrusionOk="0" h="1423" w="715">
                  <a:moveTo>
                    <a:pt x="371" y="1"/>
                  </a:moveTo>
                  <a:cubicBezTo>
                    <a:pt x="168" y="1"/>
                    <a:pt x="0" y="153"/>
                    <a:pt x="0" y="343"/>
                  </a:cubicBezTo>
                  <a:lnTo>
                    <a:pt x="0" y="1081"/>
                  </a:lnTo>
                  <a:cubicBezTo>
                    <a:pt x="0" y="1270"/>
                    <a:pt x="168" y="1422"/>
                    <a:pt x="371" y="1422"/>
                  </a:cubicBezTo>
                  <a:cubicBezTo>
                    <a:pt x="398" y="1422"/>
                    <a:pt x="425" y="1420"/>
                    <a:pt x="453" y="1414"/>
                  </a:cubicBezTo>
                  <a:cubicBezTo>
                    <a:pt x="596" y="1390"/>
                    <a:pt x="715" y="1224"/>
                    <a:pt x="715" y="1057"/>
                  </a:cubicBezTo>
                  <a:lnTo>
                    <a:pt x="715" y="366"/>
                  </a:lnTo>
                  <a:cubicBezTo>
                    <a:pt x="715" y="223"/>
                    <a:pt x="596" y="81"/>
                    <a:pt x="453" y="9"/>
                  </a:cubicBezTo>
                  <a:cubicBezTo>
                    <a:pt x="425" y="4"/>
                    <a:pt x="398"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0"/>
          <p:cNvGrpSpPr/>
          <p:nvPr/>
        </p:nvGrpSpPr>
        <p:grpSpPr>
          <a:xfrm>
            <a:off x="6145827" y="3413280"/>
            <a:ext cx="427876" cy="425026"/>
            <a:chOff x="6046173" y="3285528"/>
            <a:chExt cx="400783" cy="398114"/>
          </a:xfrm>
        </p:grpSpPr>
        <p:sp>
          <p:nvSpPr>
            <p:cNvPr id="1041" name="Google Shape;1041;p70"/>
            <p:cNvSpPr/>
            <p:nvPr/>
          </p:nvSpPr>
          <p:spPr>
            <a:xfrm>
              <a:off x="6048606" y="3285798"/>
              <a:ext cx="165808" cy="163679"/>
            </a:xfrm>
            <a:custGeom>
              <a:rect b="b" l="l" r="r" t="t"/>
              <a:pathLst>
                <a:path extrusionOk="0" h="4844" w="4907">
                  <a:moveTo>
                    <a:pt x="381" y="1"/>
                  </a:moveTo>
                  <a:cubicBezTo>
                    <a:pt x="191" y="1"/>
                    <a:pt x="24" y="167"/>
                    <a:pt x="24" y="358"/>
                  </a:cubicBezTo>
                  <a:lnTo>
                    <a:pt x="24" y="1763"/>
                  </a:lnTo>
                  <a:cubicBezTo>
                    <a:pt x="0" y="1953"/>
                    <a:pt x="167" y="2096"/>
                    <a:pt x="357" y="2096"/>
                  </a:cubicBezTo>
                  <a:lnTo>
                    <a:pt x="1572" y="2096"/>
                  </a:lnTo>
                  <a:lnTo>
                    <a:pt x="2763" y="3263"/>
                  </a:lnTo>
                  <a:lnTo>
                    <a:pt x="2763" y="4478"/>
                  </a:lnTo>
                  <a:cubicBezTo>
                    <a:pt x="2763" y="4621"/>
                    <a:pt x="2882" y="4763"/>
                    <a:pt x="3025" y="4835"/>
                  </a:cubicBezTo>
                  <a:cubicBezTo>
                    <a:pt x="3052" y="4840"/>
                    <a:pt x="3080" y="4843"/>
                    <a:pt x="3107" y="4843"/>
                  </a:cubicBezTo>
                  <a:cubicBezTo>
                    <a:pt x="3310" y="4843"/>
                    <a:pt x="3477" y="4691"/>
                    <a:pt x="3477" y="4502"/>
                  </a:cubicBezTo>
                  <a:lnTo>
                    <a:pt x="3477" y="3501"/>
                  </a:lnTo>
                  <a:lnTo>
                    <a:pt x="4477" y="3501"/>
                  </a:lnTo>
                  <a:cubicBezTo>
                    <a:pt x="4644" y="3501"/>
                    <a:pt x="4787" y="3382"/>
                    <a:pt x="4835" y="3216"/>
                  </a:cubicBezTo>
                  <a:cubicBezTo>
                    <a:pt x="4906" y="2977"/>
                    <a:pt x="4716" y="2787"/>
                    <a:pt x="4525" y="2787"/>
                  </a:cubicBezTo>
                  <a:lnTo>
                    <a:pt x="3287" y="2787"/>
                  </a:lnTo>
                  <a:lnTo>
                    <a:pt x="2144" y="1596"/>
                  </a:lnTo>
                  <a:lnTo>
                    <a:pt x="2144" y="358"/>
                  </a:lnTo>
                  <a:cubicBezTo>
                    <a:pt x="2144" y="191"/>
                    <a:pt x="1977"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0"/>
            <p:cNvSpPr/>
            <p:nvPr/>
          </p:nvSpPr>
          <p:spPr>
            <a:xfrm>
              <a:off x="6278750" y="3285798"/>
              <a:ext cx="165774" cy="165503"/>
            </a:xfrm>
            <a:custGeom>
              <a:rect b="b" l="l" r="r" t="t"/>
              <a:pathLst>
                <a:path extrusionOk="0" h="4898" w="4906">
                  <a:moveTo>
                    <a:pt x="3168" y="1"/>
                  </a:moveTo>
                  <a:cubicBezTo>
                    <a:pt x="3001" y="1"/>
                    <a:pt x="2810" y="167"/>
                    <a:pt x="2810" y="358"/>
                  </a:cubicBezTo>
                  <a:lnTo>
                    <a:pt x="2810" y="1620"/>
                  </a:lnTo>
                  <a:lnTo>
                    <a:pt x="1667" y="2763"/>
                  </a:lnTo>
                  <a:lnTo>
                    <a:pt x="405" y="2763"/>
                  </a:lnTo>
                  <a:cubicBezTo>
                    <a:pt x="262" y="2763"/>
                    <a:pt x="119" y="2882"/>
                    <a:pt x="48" y="3049"/>
                  </a:cubicBezTo>
                  <a:cubicBezTo>
                    <a:pt x="0" y="3287"/>
                    <a:pt x="167" y="3477"/>
                    <a:pt x="381" y="3477"/>
                  </a:cubicBezTo>
                  <a:lnTo>
                    <a:pt x="1429" y="3477"/>
                  </a:lnTo>
                  <a:lnTo>
                    <a:pt x="1429" y="4525"/>
                  </a:lnTo>
                  <a:cubicBezTo>
                    <a:pt x="1429" y="4668"/>
                    <a:pt x="1548" y="4835"/>
                    <a:pt x="1691" y="4883"/>
                  </a:cubicBezTo>
                  <a:cubicBezTo>
                    <a:pt x="1726" y="4893"/>
                    <a:pt x="1760" y="4898"/>
                    <a:pt x="1793" y="4898"/>
                  </a:cubicBezTo>
                  <a:cubicBezTo>
                    <a:pt x="1987" y="4898"/>
                    <a:pt x="2144" y="4732"/>
                    <a:pt x="2144" y="4549"/>
                  </a:cubicBezTo>
                  <a:lnTo>
                    <a:pt x="2144" y="3287"/>
                  </a:lnTo>
                  <a:lnTo>
                    <a:pt x="3287" y="2120"/>
                  </a:lnTo>
                  <a:lnTo>
                    <a:pt x="4549" y="2120"/>
                  </a:lnTo>
                  <a:cubicBezTo>
                    <a:pt x="4715" y="2120"/>
                    <a:pt x="4906" y="1977"/>
                    <a:pt x="4906" y="1763"/>
                  </a:cubicBezTo>
                  <a:lnTo>
                    <a:pt x="4906" y="358"/>
                  </a:lnTo>
                  <a:cubicBezTo>
                    <a:pt x="4906" y="191"/>
                    <a:pt x="4763" y="1"/>
                    <a:pt x="4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0"/>
            <p:cNvSpPr/>
            <p:nvPr/>
          </p:nvSpPr>
          <p:spPr>
            <a:xfrm>
              <a:off x="6276317" y="3518881"/>
              <a:ext cx="168207" cy="163679"/>
            </a:xfrm>
            <a:custGeom>
              <a:rect b="b" l="l" r="r" t="t"/>
              <a:pathLst>
                <a:path extrusionOk="0" h="4844" w="4978">
                  <a:moveTo>
                    <a:pt x="1825" y="1"/>
                  </a:moveTo>
                  <a:cubicBezTo>
                    <a:pt x="1626" y="1"/>
                    <a:pt x="1477" y="153"/>
                    <a:pt x="1477" y="342"/>
                  </a:cubicBezTo>
                  <a:lnTo>
                    <a:pt x="1477" y="1390"/>
                  </a:lnTo>
                  <a:lnTo>
                    <a:pt x="429" y="1390"/>
                  </a:lnTo>
                  <a:cubicBezTo>
                    <a:pt x="287" y="1390"/>
                    <a:pt x="120" y="1509"/>
                    <a:pt x="72" y="1652"/>
                  </a:cubicBezTo>
                  <a:cubicBezTo>
                    <a:pt x="1" y="1890"/>
                    <a:pt x="191" y="2104"/>
                    <a:pt x="406" y="2104"/>
                  </a:cubicBezTo>
                  <a:lnTo>
                    <a:pt x="1644" y="2104"/>
                  </a:lnTo>
                  <a:lnTo>
                    <a:pt x="2835" y="3295"/>
                  </a:lnTo>
                  <a:lnTo>
                    <a:pt x="2835" y="4486"/>
                  </a:lnTo>
                  <a:cubicBezTo>
                    <a:pt x="2835" y="4653"/>
                    <a:pt x="2978" y="4843"/>
                    <a:pt x="3192" y="4843"/>
                  </a:cubicBezTo>
                  <a:lnTo>
                    <a:pt x="4597" y="4843"/>
                  </a:lnTo>
                  <a:cubicBezTo>
                    <a:pt x="4764" y="4843"/>
                    <a:pt x="4954" y="4700"/>
                    <a:pt x="4954" y="4486"/>
                  </a:cubicBezTo>
                  <a:lnTo>
                    <a:pt x="4954" y="3081"/>
                  </a:lnTo>
                  <a:cubicBezTo>
                    <a:pt x="4978" y="2914"/>
                    <a:pt x="4835" y="2747"/>
                    <a:pt x="4621" y="2747"/>
                  </a:cubicBezTo>
                  <a:lnTo>
                    <a:pt x="3382" y="2747"/>
                  </a:lnTo>
                  <a:lnTo>
                    <a:pt x="2192" y="1604"/>
                  </a:lnTo>
                  <a:lnTo>
                    <a:pt x="2192" y="366"/>
                  </a:lnTo>
                  <a:cubicBezTo>
                    <a:pt x="2192" y="223"/>
                    <a:pt x="2073" y="80"/>
                    <a:pt x="1906" y="9"/>
                  </a:cubicBezTo>
                  <a:cubicBezTo>
                    <a:pt x="1878" y="3"/>
                    <a:pt x="1851" y="1"/>
                    <a:pt x="1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0"/>
            <p:cNvSpPr/>
            <p:nvPr/>
          </p:nvSpPr>
          <p:spPr>
            <a:xfrm>
              <a:off x="6257023" y="3495026"/>
              <a:ext cx="62782" cy="62782"/>
            </a:xfrm>
            <a:custGeom>
              <a:rect b="b" l="l" r="r" t="t"/>
              <a:pathLst>
                <a:path extrusionOk="0" h="1858" w="1858">
                  <a:moveTo>
                    <a:pt x="0" y="0"/>
                  </a:moveTo>
                  <a:lnTo>
                    <a:pt x="0" y="1858"/>
                  </a:lnTo>
                  <a:lnTo>
                    <a:pt x="1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0"/>
            <p:cNvSpPr/>
            <p:nvPr/>
          </p:nvSpPr>
          <p:spPr>
            <a:xfrm>
              <a:off x="6257023" y="3410517"/>
              <a:ext cx="62782" cy="62816"/>
            </a:xfrm>
            <a:custGeom>
              <a:rect b="b" l="l" r="r" t="t"/>
              <a:pathLst>
                <a:path extrusionOk="0" h="1859" w="1858">
                  <a:moveTo>
                    <a:pt x="0" y="1"/>
                  </a:moveTo>
                  <a:lnTo>
                    <a:pt x="0" y="1858"/>
                  </a:lnTo>
                  <a:lnTo>
                    <a:pt x="1858" y="18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0"/>
            <p:cNvSpPr/>
            <p:nvPr/>
          </p:nvSpPr>
          <p:spPr>
            <a:xfrm>
              <a:off x="6173325" y="3496614"/>
              <a:ext cx="62005" cy="62005"/>
            </a:xfrm>
            <a:custGeom>
              <a:rect b="b" l="l" r="r" t="t"/>
              <a:pathLst>
                <a:path extrusionOk="0" h="1835" w="1835">
                  <a:moveTo>
                    <a:pt x="1" y="1"/>
                  </a:moveTo>
                  <a:lnTo>
                    <a:pt x="1834" y="1835"/>
                  </a:lnTo>
                  <a:lnTo>
                    <a:pt x="1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0"/>
            <p:cNvSpPr/>
            <p:nvPr/>
          </p:nvSpPr>
          <p:spPr>
            <a:xfrm>
              <a:off x="6173325" y="3410517"/>
              <a:ext cx="62005" cy="62816"/>
            </a:xfrm>
            <a:custGeom>
              <a:rect b="b" l="l" r="r" t="t"/>
              <a:pathLst>
                <a:path extrusionOk="0" h="1859" w="1835">
                  <a:moveTo>
                    <a:pt x="1834" y="1"/>
                  </a:moveTo>
                  <a:lnTo>
                    <a:pt x="1" y="1858"/>
                  </a:lnTo>
                  <a:lnTo>
                    <a:pt x="1834" y="1858"/>
                  </a:lnTo>
                  <a:lnTo>
                    <a:pt x="1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0"/>
            <p:cNvSpPr/>
            <p:nvPr/>
          </p:nvSpPr>
          <p:spPr>
            <a:xfrm>
              <a:off x="6049417" y="3518881"/>
              <a:ext cx="165774" cy="163679"/>
            </a:xfrm>
            <a:custGeom>
              <a:rect b="b" l="l" r="r" t="t"/>
              <a:pathLst>
                <a:path extrusionOk="0" h="4844" w="4906">
                  <a:moveTo>
                    <a:pt x="3093" y="1"/>
                  </a:moveTo>
                  <a:cubicBezTo>
                    <a:pt x="2906" y="1"/>
                    <a:pt x="2739" y="153"/>
                    <a:pt x="2739" y="342"/>
                  </a:cubicBezTo>
                  <a:lnTo>
                    <a:pt x="2739" y="1557"/>
                  </a:lnTo>
                  <a:lnTo>
                    <a:pt x="1548" y="2724"/>
                  </a:lnTo>
                  <a:lnTo>
                    <a:pt x="357" y="2724"/>
                  </a:lnTo>
                  <a:cubicBezTo>
                    <a:pt x="167" y="2724"/>
                    <a:pt x="0" y="2866"/>
                    <a:pt x="0" y="3081"/>
                  </a:cubicBezTo>
                  <a:lnTo>
                    <a:pt x="0" y="4486"/>
                  </a:lnTo>
                  <a:cubicBezTo>
                    <a:pt x="0" y="4653"/>
                    <a:pt x="143" y="4843"/>
                    <a:pt x="357" y="4843"/>
                  </a:cubicBezTo>
                  <a:lnTo>
                    <a:pt x="1762" y="4843"/>
                  </a:lnTo>
                  <a:cubicBezTo>
                    <a:pt x="1929" y="4843"/>
                    <a:pt x="2120" y="4700"/>
                    <a:pt x="2120" y="4486"/>
                  </a:cubicBezTo>
                  <a:lnTo>
                    <a:pt x="2120" y="3295"/>
                  </a:lnTo>
                  <a:lnTo>
                    <a:pt x="3310" y="2104"/>
                  </a:lnTo>
                  <a:lnTo>
                    <a:pt x="4549" y="2104"/>
                  </a:lnTo>
                  <a:cubicBezTo>
                    <a:pt x="4692" y="2104"/>
                    <a:pt x="4858" y="1985"/>
                    <a:pt x="4906" y="1842"/>
                  </a:cubicBezTo>
                  <a:cubicBezTo>
                    <a:pt x="4906" y="1604"/>
                    <a:pt x="4739" y="1390"/>
                    <a:pt x="4525" y="1390"/>
                  </a:cubicBezTo>
                  <a:lnTo>
                    <a:pt x="3453" y="1390"/>
                  </a:lnTo>
                  <a:lnTo>
                    <a:pt x="3453" y="366"/>
                  </a:lnTo>
                  <a:cubicBezTo>
                    <a:pt x="3453" y="223"/>
                    <a:pt x="3334" y="80"/>
                    <a:pt x="3167" y="9"/>
                  </a:cubicBezTo>
                  <a:cubicBezTo>
                    <a:pt x="3142" y="3"/>
                    <a:pt x="3118" y="1"/>
                    <a:pt x="30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0"/>
            <p:cNvSpPr/>
            <p:nvPr/>
          </p:nvSpPr>
          <p:spPr>
            <a:xfrm>
              <a:off x="6280338" y="3285528"/>
              <a:ext cx="24194" cy="48590"/>
            </a:xfrm>
            <a:custGeom>
              <a:rect b="b" l="l" r="r" t="t"/>
              <a:pathLst>
                <a:path extrusionOk="0" h="1438" w="716">
                  <a:moveTo>
                    <a:pt x="371" y="0"/>
                  </a:moveTo>
                  <a:cubicBezTo>
                    <a:pt x="168" y="0"/>
                    <a:pt x="1" y="153"/>
                    <a:pt x="1" y="342"/>
                  </a:cubicBezTo>
                  <a:lnTo>
                    <a:pt x="1" y="1056"/>
                  </a:lnTo>
                  <a:cubicBezTo>
                    <a:pt x="1" y="1295"/>
                    <a:pt x="168" y="1437"/>
                    <a:pt x="358" y="1437"/>
                  </a:cubicBezTo>
                  <a:cubicBezTo>
                    <a:pt x="572" y="1437"/>
                    <a:pt x="715" y="1295"/>
                    <a:pt x="715" y="1080"/>
                  </a:cubicBezTo>
                  <a:lnTo>
                    <a:pt x="715" y="366"/>
                  </a:lnTo>
                  <a:cubicBezTo>
                    <a:pt x="715" y="223"/>
                    <a:pt x="596" y="80"/>
                    <a:pt x="453" y="9"/>
                  </a:cubicBezTo>
                  <a:cubicBezTo>
                    <a:pt x="426" y="3"/>
                    <a:pt x="398"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0"/>
            <p:cNvSpPr/>
            <p:nvPr/>
          </p:nvSpPr>
          <p:spPr>
            <a:xfrm>
              <a:off x="6187821" y="3285528"/>
              <a:ext cx="24160" cy="48590"/>
            </a:xfrm>
            <a:custGeom>
              <a:rect b="b" l="l" r="r" t="t"/>
              <a:pathLst>
                <a:path extrusionOk="0" h="1438" w="715">
                  <a:moveTo>
                    <a:pt x="371" y="0"/>
                  </a:moveTo>
                  <a:cubicBezTo>
                    <a:pt x="168" y="0"/>
                    <a:pt x="0" y="153"/>
                    <a:pt x="0" y="342"/>
                  </a:cubicBezTo>
                  <a:lnTo>
                    <a:pt x="0" y="1056"/>
                  </a:lnTo>
                  <a:cubicBezTo>
                    <a:pt x="0" y="1295"/>
                    <a:pt x="167" y="1437"/>
                    <a:pt x="357" y="1437"/>
                  </a:cubicBezTo>
                  <a:cubicBezTo>
                    <a:pt x="572" y="1437"/>
                    <a:pt x="715" y="1295"/>
                    <a:pt x="715" y="1080"/>
                  </a:cubicBezTo>
                  <a:lnTo>
                    <a:pt x="715" y="366"/>
                  </a:lnTo>
                  <a:cubicBezTo>
                    <a:pt x="715" y="223"/>
                    <a:pt x="596" y="80"/>
                    <a:pt x="453" y="9"/>
                  </a:cubicBezTo>
                  <a:cubicBezTo>
                    <a:pt x="425" y="3"/>
                    <a:pt x="398"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0"/>
            <p:cNvSpPr/>
            <p:nvPr/>
          </p:nvSpPr>
          <p:spPr>
            <a:xfrm>
              <a:off x="6141123" y="3285528"/>
              <a:ext cx="24194" cy="48590"/>
            </a:xfrm>
            <a:custGeom>
              <a:rect b="b" l="l" r="r" t="t"/>
              <a:pathLst>
                <a:path extrusionOk="0" h="1438" w="716">
                  <a:moveTo>
                    <a:pt x="349" y="0"/>
                  </a:moveTo>
                  <a:cubicBezTo>
                    <a:pt x="150" y="0"/>
                    <a:pt x="1" y="153"/>
                    <a:pt x="1" y="342"/>
                  </a:cubicBezTo>
                  <a:lnTo>
                    <a:pt x="1" y="1056"/>
                  </a:lnTo>
                  <a:cubicBezTo>
                    <a:pt x="25" y="1295"/>
                    <a:pt x="168" y="1437"/>
                    <a:pt x="358" y="1437"/>
                  </a:cubicBezTo>
                  <a:cubicBezTo>
                    <a:pt x="549" y="1437"/>
                    <a:pt x="715" y="1295"/>
                    <a:pt x="715" y="1080"/>
                  </a:cubicBezTo>
                  <a:lnTo>
                    <a:pt x="715" y="366"/>
                  </a:lnTo>
                  <a:cubicBezTo>
                    <a:pt x="715" y="223"/>
                    <a:pt x="596" y="80"/>
                    <a:pt x="430" y="9"/>
                  </a:cubicBezTo>
                  <a:cubicBezTo>
                    <a:pt x="402" y="3"/>
                    <a:pt x="375"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0"/>
            <p:cNvSpPr/>
            <p:nvPr/>
          </p:nvSpPr>
          <p:spPr>
            <a:xfrm>
              <a:off x="6235296" y="3287420"/>
              <a:ext cx="22572" cy="45887"/>
            </a:xfrm>
            <a:custGeom>
              <a:rect b="b" l="l" r="r" t="t"/>
              <a:pathLst>
                <a:path extrusionOk="0" h="1358" w="668">
                  <a:moveTo>
                    <a:pt x="334" y="0"/>
                  </a:moveTo>
                  <a:cubicBezTo>
                    <a:pt x="143" y="0"/>
                    <a:pt x="0" y="143"/>
                    <a:pt x="0" y="310"/>
                  </a:cubicBezTo>
                  <a:lnTo>
                    <a:pt x="0" y="1000"/>
                  </a:lnTo>
                  <a:cubicBezTo>
                    <a:pt x="0" y="1215"/>
                    <a:pt x="143" y="1358"/>
                    <a:pt x="334" y="1358"/>
                  </a:cubicBezTo>
                  <a:cubicBezTo>
                    <a:pt x="500" y="1358"/>
                    <a:pt x="667" y="1215"/>
                    <a:pt x="667" y="1024"/>
                  </a:cubicBezTo>
                  <a:lnTo>
                    <a:pt x="667" y="334"/>
                  </a:lnTo>
                  <a:cubicBezTo>
                    <a:pt x="667" y="167"/>
                    <a:pt x="500"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0"/>
            <p:cNvSpPr/>
            <p:nvPr/>
          </p:nvSpPr>
          <p:spPr>
            <a:xfrm>
              <a:off x="6327036" y="3285528"/>
              <a:ext cx="24160" cy="48590"/>
            </a:xfrm>
            <a:custGeom>
              <a:rect b="b" l="l" r="r" t="t"/>
              <a:pathLst>
                <a:path extrusionOk="0" h="1438" w="715">
                  <a:moveTo>
                    <a:pt x="371" y="0"/>
                  </a:moveTo>
                  <a:cubicBezTo>
                    <a:pt x="167" y="0"/>
                    <a:pt x="0" y="153"/>
                    <a:pt x="0" y="342"/>
                  </a:cubicBezTo>
                  <a:lnTo>
                    <a:pt x="0" y="1056"/>
                  </a:lnTo>
                  <a:cubicBezTo>
                    <a:pt x="0" y="1295"/>
                    <a:pt x="143" y="1437"/>
                    <a:pt x="357" y="1437"/>
                  </a:cubicBezTo>
                  <a:cubicBezTo>
                    <a:pt x="572" y="1437"/>
                    <a:pt x="715" y="1295"/>
                    <a:pt x="715" y="1080"/>
                  </a:cubicBezTo>
                  <a:lnTo>
                    <a:pt x="715" y="366"/>
                  </a:lnTo>
                  <a:cubicBezTo>
                    <a:pt x="715" y="223"/>
                    <a:pt x="595" y="80"/>
                    <a:pt x="453" y="9"/>
                  </a:cubicBezTo>
                  <a:cubicBezTo>
                    <a:pt x="425" y="3"/>
                    <a:pt x="39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0"/>
            <p:cNvSpPr/>
            <p:nvPr/>
          </p:nvSpPr>
          <p:spPr>
            <a:xfrm>
              <a:off x="6280338" y="3635051"/>
              <a:ext cx="24194" cy="48590"/>
            </a:xfrm>
            <a:custGeom>
              <a:rect b="b" l="l" r="r" t="t"/>
              <a:pathLst>
                <a:path extrusionOk="0" h="1438" w="716">
                  <a:moveTo>
                    <a:pt x="358" y="0"/>
                  </a:moveTo>
                  <a:cubicBezTo>
                    <a:pt x="144" y="0"/>
                    <a:pt x="1" y="143"/>
                    <a:pt x="1" y="357"/>
                  </a:cubicBezTo>
                  <a:lnTo>
                    <a:pt x="1" y="1072"/>
                  </a:lnTo>
                  <a:cubicBezTo>
                    <a:pt x="1" y="1215"/>
                    <a:pt x="120" y="1357"/>
                    <a:pt x="263" y="1429"/>
                  </a:cubicBezTo>
                  <a:cubicBezTo>
                    <a:pt x="291" y="1434"/>
                    <a:pt x="318" y="1437"/>
                    <a:pt x="345" y="1437"/>
                  </a:cubicBezTo>
                  <a:cubicBezTo>
                    <a:pt x="548" y="1437"/>
                    <a:pt x="715" y="1285"/>
                    <a:pt x="715" y="1095"/>
                  </a:cubicBezTo>
                  <a:lnTo>
                    <a:pt x="715" y="381"/>
                  </a:lnTo>
                  <a:cubicBezTo>
                    <a:pt x="715" y="143"/>
                    <a:pt x="549"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0"/>
            <p:cNvSpPr/>
            <p:nvPr/>
          </p:nvSpPr>
          <p:spPr>
            <a:xfrm>
              <a:off x="6189409" y="3635051"/>
              <a:ext cx="24194" cy="48590"/>
            </a:xfrm>
            <a:custGeom>
              <a:rect b="b" l="l" r="r" t="t"/>
              <a:pathLst>
                <a:path extrusionOk="0" h="1438" w="716">
                  <a:moveTo>
                    <a:pt x="358" y="0"/>
                  </a:moveTo>
                  <a:cubicBezTo>
                    <a:pt x="144" y="0"/>
                    <a:pt x="1" y="143"/>
                    <a:pt x="1" y="357"/>
                  </a:cubicBezTo>
                  <a:lnTo>
                    <a:pt x="1" y="1072"/>
                  </a:lnTo>
                  <a:cubicBezTo>
                    <a:pt x="1" y="1215"/>
                    <a:pt x="120" y="1357"/>
                    <a:pt x="263" y="1429"/>
                  </a:cubicBezTo>
                  <a:cubicBezTo>
                    <a:pt x="290" y="1434"/>
                    <a:pt x="318" y="1437"/>
                    <a:pt x="345" y="1437"/>
                  </a:cubicBezTo>
                  <a:cubicBezTo>
                    <a:pt x="548" y="1437"/>
                    <a:pt x="715" y="1285"/>
                    <a:pt x="715" y="1095"/>
                  </a:cubicBezTo>
                  <a:lnTo>
                    <a:pt x="715" y="381"/>
                  </a:lnTo>
                  <a:cubicBezTo>
                    <a:pt x="668" y="143"/>
                    <a:pt x="525"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0"/>
            <p:cNvSpPr/>
            <p:nvPr/>
          </p:nvSpPr>
          <p:spPr>
            <a:xfrm>
              <a:off x="6140346" y="3635051"/>
              <a:ext cx="24971" cy="48590"/>
            </a:xfrm>
            <a:custGeom>
              <a:rect b="b" l="l" r="r" t="t"/>
              <a:pathLst>
                <a:path extrusionOk="0" h="1438" w="739">
                  <a:moveTo>
                    <a:pt x="381" y="0"/>
                  </a:moveTo>
                  <a:cubicBezTo>
                    <a:pt x="167" y="0"/>
                    <a:pt x="0" y="143"/>
                    <a:pt x="0" y="357"/>
                  </a:cubicBezTo>
                  <a:lnTo>
                    <a:pt x="0" y="1072"/>
                  </a:lnTo>
                  <a:cubicBezTo>
                    <a:pt x="0" y="1215"/>
                    <a:pt x="119" y="1357"/>
                    <a:pt x="286" y="1429"/>
                  </a:cubicBezTo>
                  <a:cubicBezTo>
                    <a:pt x="314" y="1434"/>
                    <a:pt x="341" y="1437"/>
                    <a:pt x="367" y="1437"/>
                  </a:cubicBezTo>
                  <a:cubicBezTo>
                    <a:pt x="566" y="1437"/>
                    <a:pt x="715" y="1285"/>
                    <a:pt x="715" y="1095"/>
                  </a:cubicBezTo>
                  <a:lnTo>
                    <a:pt x="715" y="381"/>
                  </a:lnTo>
                  <a:cubicBezTo>
                    <a:pt x="738" y="143"/>
                    <a:pt x="572" y="0"/>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0"/>
            <p:cNvSpPr/>
            <p:nvPr/>
          </p:nvSpPr>
          <p:spPr>
            <a:xfrm>
              <a:off x="6235296" y="3635828"/>
              <a:ext cx="22572" cy="46732"/>
            </a:xfrm>
            <a:custGeom>
              <a:rect b="b" l="l" r="r" t="t"/>
              <a:pathLst>
                <a:path extrusionOk="0" h="1383" w="668">
                  <a:moveTo>
                    <a:pt x="334" y="1"/>
                  </a:moveTo>
                  <a:cubicBezTo>
                    <a:pt x="143" y="1"/>
                    <a:pt x="0" y="168"/>
                    <a:pt x="0" y="334"/>
                  </a:cubicBezTo>
                  <a:lnTo>
                    <a:pt x="0" y="1025"/>
                  </a:lnTo>
                  <a:cubicBezTo>
                    <a:pt x="0" y="1192"/>
                    <a:pt x="143" y="1382"/>
                    <a:pt x="334" y="1382"/>
                  </a:cubicBezTo>
                  <a:cubicBezTo>
                    <a:pt x="500" y="1382"/>
                    <a:pt x="667" y="1239"/>
                    <a:pt x="667" y="1049"/>
                  </a:cubicBezTo>
                  <a:lnTo>
                    <a:pt x="667" y="358"/>
                  </a:lnTo>
                  <a:cubicBezTo>
                    <a:pt x="643" y="168"/>
                    <a:pt x="500"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0"/>
            <p:cNvSpPr/>
            <p:nvPr/>
          </p:nvSpPr>
          <p:spPr>
            <a:xfrm>
              <a:off x="6327813" y="3635051"/>
              <a:ext cx="24194" cy="48590"/>
            </a:xfrm>
            <a:custGeom>
              <a:rect b="b" l="l" r="r" t="t"/>
              <a:pathLst>
                <a:path extrusionOk="0" h="1438" w="716">
                  <a:moveTo>
                    <a:pt x="358" y="0"/>
                  </a:moveTo>
                  <a:cubicBezTo>
                    <a:pt x="144" y="0"/>
                    <a:pt x="1" y="143"/>
                    <a:pt x="1" y="357"/>
                  </a:cubicBezTo>
                  <a:lnTo>
                    <a:pt x="1" y="1072"/>
                  </a:lnTo>
                  <a:cubicBezTo>
                    <a:pt x="1" y="1215"/>
                    <a:pt x="120" y="1357"/>
                    <a:pt x="263" y="1429"/>
                  </a:cubicBezTo>
                  <a:cubicBezTo>
                    <a:pt x="291" y="1434"/>
                    <a:pt x="318" y="1437"/>
                    <a:pt x="345" y="1437"/>
                  </a:cubicBezTo>
                  <a:cubicBezTo>
                    <a:pt x="548" y="1437"/>
                    <a:pt x="715" y="1285"/>
                    <a:pt x="715" y="1095"/>
                  </a:cubicBezTo>
                  <a:lnTo>
                    <a:pt x="715" y="381"/>
                  </a:lnTo>
                  <a:cubicBezTo>
                    <a:pt x="715" y="143"/>
                    <a:pt x="549"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0"/>
            <p:cNvSpPr/>
            <p:nvPr/>
          </p:nvSpPr>
          <p:spPr>
            <a:xfrm>
              <a:off x="6046173" y="3425824"/>
              <a:ext cx="52341" cy="24160"/>
            </a:xfrm>
            <a:custGeom>
              <a:rect b="b" l="l" r="r" t="t"/>
              <a:pathLst>
                <a:path extrusionOk="0" h="715" w="1549">
                  <a:moveTo>
                    <a:pt x="453" y="0"/>
                  </a:moveTo>
                  <a:cubicBezTo>
                    <a:pt x="310" y="0"/>
                    <a:pt x="144" y="119"/>
                    <a:pt x="96" y="262"/>
                  </a:cubicBezTo>
                  <a:cubicBezTo>
                    <a:pt x="1" y="500"/>
                    <a:pt x="191" y="715"/>
                    <a:pt x="429" y="715"/>
                  </a:cubicBezTo>
                  <a:lnTo>
                    <a:pt x="1144" y="715"/>
                  </a:lnTo>
                  <a:cubicBezTo>
                    <a:pt x="1287" y="715"/>
                    <a:pt x="1430" y="596"/>
                    <a:pt x="1501" y="453"/>
                  </a:cubicBezTo>
                  <a:cubicBezTo>
                    <a:pt x="1549" y="215"/>
                    <a:pt x="1382"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0"/>
            <p:cNvSpPr/>
            <p:nvPr/>
          </p:nvSpPr>
          <p:spPr>
            <a:xfrm>
              <a:off x="6046173" y="3519152"/>
              <a:ext cx="52341" cy="24194"/>
            </a:xfrm>
            <a:custGeom>
              <a:rect b="b" l="l" r="r" t="t"/>
              <a:pathLst>
                <a:path extrusionOk="0" h="716" w="1549">
                  <a:moveTo>
                    <a:pt x="453" y="1"/>
                  </a:moveTo>
                  <a:cubicBezTo>
                    <a:pt x="310" y="1"/>
                    <a:pt x="144" y="120"/>
                    <a:pt x="96" y="287"/>
                  </a:cubicBezTo>
                  <a:cubicBezTo>
                    <a:pt x="1" y="525"/>
                    <a:pt x="191" y="715"/>
                    <a:pt x="429" y="715"/>
                  </a:cubicBezTo>
                  <a:lnTo>
                    <a:pt x="1144" y="715"/>
                  </a:lnTo>
                  <a:cubicBezTo>
                    <a:pt x="1287" y="715"/>
                    <a:pt x="1430" y="596"/>
                    <a:pt x="1501" y="453"/>
                  </a:cubicBezTo>
                  <a:cubicBezTo>
                    <a:pt x="1549" y="215"/>
                    <a:pt x="1382" y="1"/>
                    <a:pt x="1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0"/>
            <p:cNvSpPr/>
            <p:nvPr/>
          </p:nvSpPr>
          <p:spPr>
            <a:xfrm>
              <a:off x="6046173" y="3565816"/>
              <a:ext cx="52341" cy="24194"/>
            </a:xfrm>
            <a:custGeom>
              <a:rect b="b" l="l" r="r" t="t"/>
              <a:pathLst>
                <a:path extrusionOk="0" h="716" w="1549">
                  <a:moveTo>
                    <a:pt x="453" y="1"/>
                  </a:moveTo>
                  <a:cubicBezTo>
                    <a:pt x="310" y="1"/>
                    <a:pt x="144" y="120"/>
                    <a:pt x="96" y="263"/>
                  </a:cubicBezTo>
                  <a:cubicBezTo>
                    <a:pt x="1" y="501"/>
                    <a:pt x="191" y="715"/>
                    <a:pt x="429" y="715"/>
                  </a:cubicBezTo>
                  <a:lnTo>
                    <a:pt x="1144" y="715"/>
                  </a:lnTo>
                  <a:cubicBezTo>
                    <a:pt x="1287" y="715"/>
                    <a:pt x="1430" y="596"/>
                    <a:pt x="1501" y="453"/>
                  </a:cubicBezTo>
                  <a:cubicBezTo>
                    <a:pt x="1549" y="215"/>
                    <a:pt x="1382" y="1"/>
                    <a:pt x="1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0"/>
            <p:cNvSpPr/>
            <p:nvPr/>
          </p:nvSpPr>
          <p:spPr>
            <a:xfrm>
              <a:off x="6049417" y="3473299"/>
              <a:ext cx="45887" cy="21761"/>
            </a:xfrm>
            <a:custGeom>
              <a:rect b="b" l="l" r="r" t="t"/>
              <a:pathLst>
                <a:path extrusionOk="0" h="644" w="1358">
                  <a:moveTo>
                    <a:pt x="357" y="0"/>
                  </a:moveTo>
                  <a:cubicBezTo>
                    <a:pt x="167" y="0"/>
                    <a:pt x="0" y="143"/>
                    <a:pt x="0" y="334"/>
                  </a:cubicBezTo>
                  <a:cubicBezTo>
                    <a:pt x="0" y="500"/>
                    <a:pt x="143" y="643"/>
                    <a:pt x="333" y="643"/>
                  </a:cubicBezTo>
                  <a:lnTo>
                    <a:pt x="1000" y="643"/>
                  </a:lnTo>
                  <a:cubicBezTo>
                    <a:pt x="1191" y="643"/>
                    <a:pt x="1358" y="500"/>
                    <a:pt x="1358" y="334"/>
                  </a:cubicBezTo>
                  <a:cubicBezTo>
                    <a:pt x="1358" y="143"/>
                    <a:pt x="1215"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0"/>
            <p:cNvSpPr/>
            <p:nvPr/>
          </p:nvSpPr>
          <p:spPr>
            <a:xfrm>
              <a:off x="6046173" y="3379937"/>
              <a:ext cx="52341" cy="24194"/>
            </a:xfrm>
            <a:custGeom>
              <a:rect b="b" l="l" r="r" t="t"/>
              <a:pathLst>
                <a:path extrusionOk="0" h="716" w="1549">
                  <a:moveTo>
                    <a:pt x="453" y="1"/>
                  </a:moveTo>
                  <a:cubicBezTo>
                    <a:pt x="310" y="1"/>
                    <a:pt x="144" y="120"/>
                    <a:pt x="96" y="263"/>
                  </a:cubicBezTo>
                  <a:cubicBezTo>
                    <a:pt x="1" y="501"/>
                    <a:pt x="191" y="715"/>
                    <a:pt x="429" y="715"/>
                  </a:cubicBezTo>
                  <a:lnTo>
                    <a:pt x="1144" y="715"/>
                  </a:lnTo>
                  <a:cubicBezTo>
                    <a:pt x="1287" y="715"/>
                    <a:pt x="1430" y="596"/>
                    <a:pt x="1501" y="430"/>
                  </a:cubicBezTo>
                  <a:cubicBezTo>
                    <a:pt x="1549" y="191"/>
                    <a:pt x="1382" y="1"/>
                    <a:pt x="1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0"/>
            <p:cNvSpPr/>
            <p:nvPr/>
          </p:nvSpPr>
          <p:spPr>
            <a:xfrm>
              <a:off x="6395427" y="3426635"/>
              <a:ext cx="51530" cy="24160"/>
            </a:xfrm>
            <a:custGeom>
              <a:rect b="b" l="l" r="r" t="t"/>
              <a:pathLst>
                <a:path extrusionOk="0" h="715" w="1525">
                  <a:moveTo>
                    <a:pt x="405" y="0"/>
                  </a:moveTo>
                  <a:cubicBezTo>
                    <a:pt x="262" y="0"/>
                    <a:pt x="119" y="119"/>
                    <a:pt x="48" y="286"/>
                  </a:cubicBezTo>
                  <a:cubicBezTo>
                    <a:pt x="0" y="524"/>
                    <a:pt x="167" y="715"/>
                    <a:pt x="381" y="715"/>
                  </a:cubicBezTo>
                  <a:lnTo>
                    <a:pt x="1096" y="715"/>
                  </a:lnTo>
                  <a:cubicBezTo>
                    <a:pt x="1239" y="715"/>
                    <a:pt x="1382" y="595"/>
                    <a:pt x="1453" y="453"/>
                  </a:cubicBezTo>
                  <a:cubicBezTo>
                    <a:pt x="1524" y="214"/>
                    <a:pt x="1334" y="0"/>
                    <a:pt x="1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0"/>
            <p:cNvSpPr/>
            <p:nvPr/>
          </p:nvSpPr>
          <p:spPr>
            <a:xfrm>
              <a:off x="6395427" y="3519152"/>
              <a:ext cx="51530" cy="24194"/>
            </a:xfrm>
            <a:custGeom>
              <a:rect b="b" l="l" r="r" t="t"/>
              <a:pathLst>
                <a:path extrusionOk="0" h="716" w="1525">
                  <a:moveTo>
                    <a:pt x="405" y="1"/>
                  </a:moveTo>
                  <a:cubicBezTo>
                    <a:pt x="262" y="1"/>
                    <a:pt x="119" y="120"/>
                    <a:pt x="48" y="287"/>
                  </a:cubicBezTo>
                  <a:cubicBezTo>
                    <a:pt x="0" y="525"/>
                    <a:pt x="167" y="715"/>
                    <a:pt x="381" y="715"/>
                  </a:cubicBezTo>
                  <a:lnTo>
                    <a:pt x="1096" y="715"/>
                  </a:lnTo>
                  <a:cubicBezTo>
                    <a:pt x="1239" y="715"/>
                    <a:pt x="1382" y="596"/>
                    <a:pt x="1453" y="453"/>
                  </a:cubicBezTo>
                  <a:cubicBezTo>
                    <a:pt x="1524" y="215"/>
                    <a:pt x="1334"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0"/>
            <p:cNvSpPr/>
            <p:nvPr/>
          </p:nvSpPr>
          <p:spPr>
            <a:xfrm>
              <a:off x="6395427" y="3565816"/>
              <a:ext cx="51530" cy="24194"/>
            </a:xfrm>
            <a:custGeom>
              <a:rect b="b" l="l" r="r" t="t"/>
              <a:pathLst>
                <a:path extrusionOk="0" h="716" w="1525">
                  <a:moveTo>
                    <a:pt x="405" y="1"/>
                  </a:moveTo>
                  <a:cubicBezTo>
                    <a:pt x="262" y="1"/>
                    <a:pt x="119" y="120"/>
                    <a:pt x="48" y="263"/>
                  </a:cubicBezTo>
                  <a:cubicBezTo>
                    <a:pt x="0" y="501"/>
                    <a:pt x="167" y="715"/>
                    <a:pt x="381" y="715"/>
                  </a:cubicBezTo>
                  <a:lnTo>
                    <a:pt x="1096" y="715"/>
                  </a:lnTo>
                  <a:cubicBezTo>
                    <a:pt x="1239" y="715"/>
                    <a:pt x="1382" y="596"/>
                    <a:pt x="1453" y="453"/>
                  </a:cubicBezTo>
                  <a:cubicBezTo>
                    <a:pt x="1524" y="215"/>
                    <a:pt x="1334"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0"/>
            <p:cNvSpPr/>
            <p:nvPr/>
          </p:nvSpPr>
          <p:spPr>
            <a:xfrm>
              <a:off x="6397015" y="3473299"/>
              <a:ext cx="47509" cy="21761"/>
            </a:xfrm>
            <a:custGeom>
              <a:rect b="b" l="l" r="r" t="t"/>
              <a:pathLst>
                <a:path extrusionOk="0" h="644" w="1406">
                  <a:moveTo>
                    <a:pt x="358" y="0"/>
                  </a:moveTo>
                  <a:cubicBezTo>
                    <a:pt x="191" y="0"/>
                    <a:pt x="1" y="143"/>
                    <a:pt x="1" y="334"/>
                  </a:cubicBezTo>
                  <a:cubicBezTo>
                    <a:pt x="1" y="500"/>
                    <a:pt x="168" y="643"/>
                    <a:pt x="334" y="643"/>
                  </a:cubicBezTo>
                  <a:lnTo>
                    <a:pt x="1025" y="643"/>
                  </a:lnTo>
                  <a:cubicBezTo>
                    <a:pt x="1192" y="643"/>
                    <a:pt x="1382" y="500"/>
                    <a:pt x="1382" y="334"/>
                  </a:cubicBezTo>
                  <a:cubicBezTo>
                    <a:pt x="1406" y="143"/>
                    <a:pt x="1215" y="0"/>
                    <a:pt x="1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0"/>
            <p:cNvSpPr/>
            <p:nvPr/>
          </p:nvSpPr>
          <p:spPr>
            <a:xfrm>
              <a:off x="6395427" y="3380748"/>
              <a:ext cx="51530" cy="24194"/>
            </a:xfrm>
            <a:custGeom>
              <a:rect b="b" l="l" r="r" t="t"/>
              <a:pathLst>
                <a:path extrusionOk="0" h="716" w="1525">
                  <a:moveTo>
                    <a:pt x="405" y="1"/>
                  </a:moveTo>
                  <a:cubicBezTo>
                    <a:pt x="262" y="1"/>
                    <a:pt x="119" y="120"/>
                    <a:pt x="48" y="263"/>
                  </a:cubicBezTo>
                  <a:cubicBezTo>
                    <a:pt x="0" y="501"/>
                    <a:pt x="167" y="715"/>
                    <a:pt x="381" y="715"/>
                  </a:cubicBezTo>
                  <a:lnTo>
                    <a:pt x="1096" y="715"/>
                  </a:lnTo>
                  <a:cubicBezTo>
                    <a:pt x="1239" y="715"/>
                    <a:pt x="1382" y="596"/>
                    <a:pt x="1453" y="453"/>
                  </a:cubicBezTo>
                  <a:cubicBezTo>
                    <a:pt x="1524" y="215"/>
                    <a:pt x="1334"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70"/>
          <p:cNvGrpSpPr/>
          <p:nvPr/>
        </p:nvGrpSpPr>
        <p:grpSpPr>
          <a:xfrm>
            <a:off x="6169889" y="2704819"/>
            <a:ext cx="422718" cy="423583"/>
            <a:chOff x="6068711" y="2621926"/>
            <a:chExt cx="395951" cy="396762"/>
          </a:xfrm>
        </p:grpSpPr>
        <p:sp>
          <p:nvSpPr>
            <p:cNvPr id="1070" name="Google Shape;1070;p70"/>
            <p:cNvSpPr/>
            <p:nvPr/>
          </p:nvSpPr>
          <p:spPr>
            <a:xfrm>
              <a:off x="6068711" y="2621926"/>
              <a:ext cx="395951" cy="396762"/>
            </a:xfrm>
            <a:custGeom>
              <a:rect b="b" l="l" r="r" t="t"/>
              <a:pathLst>
                <a:path extrusionOk="0" h="11742" w="11718">
                  <a:moveTo>
                    <a:pt x="10003" y="1382"/>
                  </a:moveTo>
                  <a:cubicBezTo>
                    <a:pt x="10146" y="1382"/>
                    <a:pt x="10288" y="1501"/>
                    <a:pt x="10360" y="1644"/>
                  </a:cubicBezTo>
                  <a:cubicBezTo>
                    <a:pt x="10408" y="1882"/>
                    <a:pt x="10241" y="2096"/>
                    <a:pt x="10027" y="2096"/>
                  </a:cubicBezTo>
                  <a:lnTo>
                    <a:pt x="8598" y="2096"/>
                  </a:lnTo>
                  <a:cubicBezTo>
                    <a:pt x="8455" y="2096"/>
                    <a:pt x="8288" y="1977"/>
                    <a:pt x="8240" y="1834"/>
                  </a:cubicBezTo>
                  <a:cubicBezTo>
                    <a:pt x="8169" y="1596"/>
                    <a:pt x="8360" y="1382"/>
                    <a:pt x="8574" y="1382"/>
                  </a:cubicBezTo>
                  <a:close/>
                  <a:moveTo>
                    <a:pt x="1739" y="1406"/>
                  </a:moveTo>
                  <a:cubicBezTo>
                    <a:pt x="1930" y="1406"/>
                    <a:pt x="2096" y="1549"/>
                    <a:pt x="2096" y="1763"/>
                  </a:cubicBezTo>
                  <a:cubicBezTo>
                    <a:pt x="2096" y="1954"/>
                    <a:pt x="1953" y="2120"/>
                    <a:pt x="1739" y="2120"/>
                  </a:cubicBezTo>
                  <a:cubicBezTo>
                    <a:pt x="1572" y="2120"/>
                    <a:pt x="1382" y="1977"/>
                    <a:pt x="1382" y="1763"/>
                  </a:cubicBezTo>
                  <a:cubicBezTo>
                    <a:pt x="1382" y="1549"/>
                    <a:pt x="1549" y="1406"/>
                    <a:pt x="1739" y="1406"/>
                  </a:cubicBezTo>
                  <a:close/>
                  <a:moveTo>
                    <a:pt x="3120" y="1406"/>
                  </a:moveTo>
                  <a:cubicBezTo>
                    <a:pt x="3287" y="1406"/>
                    <a:pt x="3478" y="1549"/>
                    <a:pt x="3478" y="1763"/>
                  </a:cubicBezTo>
                  <a:cubicBezTo>
                    <a:pt x="3478" y="1954"/>
                    <a:pt x="3335" y="2120"/>
                    <a:pt x="3120" y="2120"/>
                  </a:cubicBezTo>
                  <a:cubicBezTo>
                    <a:pt x="2930" y="2120"/>
                    <a:pt x="2763" y="1977"/>
                    <a:pt x="2763" y="1763"/>
                  </a:cubicBezTo>
                  <a:cubicBezTo>
                    <a:pt x="2763" y="1549"/>
                    <a:pt x="2930" y="1406"/>
                    <a:pt x="3120" y="1406"/>
                  </a:cubicBezTo>
                  <a:close/>
                  <a:moveTo>
                    <a:pt x="4478" y="1406"/>
                  </a:moveTo>
                  <a:cubicBezTo>
                    <a:pt x="4668" y="1406"/>
                    <a:pt x="4835" y="1549"/>
                    <a:pt x="4835" y="1763"/>
                  </a:cubicBezTo>
                  <a:cubicBezTo>
                    <a:pt x="4835" y="1954"/>
                    <a:pt x="4692" y="2120"/>
                    <a:pt x="4478" y="2120"/>
                  </a:cubicBezTo>
                  <a:cubicBezTo>
                    <a:pt x="4311" y="2120"/>
                    <a:pt x="4121" y="1977"/>
                    <a:pt x="4121" y="1763"/>
                  </a:cubicBezTo>
                  <a:cubicBezTo>
                    <a:pt x="4168" y="1549"/>
                    <a:pt x="4311" y="1406"/>
                    <a:pt x="4478" y="1406"/>
                  </a:cubicBezTo>
                  <a:close/>
                  <a:moveTo>
                    <a:pt x="10003" y="2716"/>
                  </a:moveTo>
                  <a:cubicBezTo>
                    <a:pt x="10169" y="2716"/>
                    <a:pt x="10360" y="2858"/>
                    <a:pt x="10360" y="3073"/>
                  </a:cubicBezTo>
                  <a:lnTo>
                    <a:pt x="10360" y="9336"/>
                  </a:lnTo>
                  <a:cubicBezTo>
                    <a:pt x="10336" y="9526"/>
                    <a:pt x="10193" y="9693"/>
                    <a:pt x="10003" y="9693"/>
                  </a:cubicBezTo>
                  <a:lnTo>
                    <a:pt x="1715" y="9693"/>
                  </a:lnTo>
                  <a:cubicBezTo>
                    <a:pt x="1549" y="9693"/>
                    <a:pt x="1358" y="9526"/>
                    <a:pt x="1358" y="9336"/>
                  </a:cubicBezTo>
                  <a:lnTo>
                    <a:pt x="1358" y="3073"/>
                  </a:lnTo>
                  <a:cubicBezTo>
                    <a:pt x="1358" y="2906"/>
                    <a:pt x="1501" y="2716"/>
                    <a:pt x="1715" y="2716"/>
                  </a:cubicBezTo>
                  <a:close/>
                  <a:moveTo>
                    <a:pt x="1025" y="1"/>
                  </a:moveTo>
                  <a:cubicBezTo>
                    <a:pt x="477" y="1"/>
                    <a:pt x="1" y="477"/>
                    <a:pt x="1" y="1049"/>
                  </a:cubicBezTo>
                  <a:lnTo>
                    <a:pt x="1" y="10693"/>
                  </a:lnTo>
                  <a:cubicBezTo>
                    <a:pt x="1" y="11265"/>
                    <a:pt x="477" y="11741"/>
                    <a:pt x="1025" y="11741"/>
                  </a:cubicBezTo>
                  <a:lnTo>
                    <a:pt x="10670" y="11741"/>
                  </a:lnTo>
                  <a:cubicBezTo>
                    <a:pt x="11241" y="11741"/>
                    <a:pt x="11717" y="11265"/>
                    <a:pt x="11717" y="10693"/>
                  </a:cubicBezTo>
                  <a:lnTo>
                    <a:pt x="11717" y="1049"/>
                  </a:lnTo>
                  <a:cubicBezTo>
                    <a:pt x="11717" y="477"/>
                    <a:pt x="11241" y="1"/>
                    <a:pt x="10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0"/>
            <p:cNvSpPr/>
            <p:nvPr/>
          </p:nvSpPr>
          <p:spPr>
            <a:xfrm>
              <a:off x="6136325" y="2737825"/>
              <a:ext cx="256703" cy="188312"/>
            </a:xfrm>
            <a:custGeom>
              <a:rect b="b" l="l" r="r" t="t"/>
              <a:pathLst>
                <a:path extrusionOk="0" h="5573" w="7597">
                  <a:moveTo>
                    <a:pt x="0" y="0"/>
                  </a:moveTo>
                  <a:lnTo>
                    <a:pt x="0" y="5573"/>
                  </a:lnTo>
                  <a:lnTo>
                    <a:pt x="1405" y="5573"/>
                  </a:lnTo>
                  <a:lnTo>
                    <a:pt x="1405" y="4858"/>
                  </a:lnTo>
                  <a:lnTo>
                    <a:pt x="1048" y="4858"/>
                  </a:lnTo>
                  <a:cubicBezTo>
                    <a:pt x="905" y="4858"/>
                    <a:pt x="762" y="4763"/>
                    <a:pt x="714" y="4620"/>
                  </a:cubicBezTo>
                  <a:cubicBezTo>
                    <a:pt x="667" y="4406"/>
                    <a:pt x="834" y="4191"/>
                    <a:pt x="1048" y="4191"/>
                  </a:cubicBezTo>
                  <a:lnTo>
                    <a:pt x="6549" y="4191"/>
                  </a:lnTo>
                  <a:cubicBezTo>
                    <a:pt x="6716" y="4191"/>
                    <a:pt x="6859" y="4287"/>
                    <a:pt x="6882" y="4429"/>
                  </a:cubicBezTo>
                  <a:cubicBezTo>
                    <a:pt x="6954" y="4644"/>
                    <a:pt x="6763" y="4858"/>
                    <a:pt x="6549" y="4858"/>
                  </a:cubicBezTo>
                  <a:lnTo>
                    <a:pt x="6239" y="4858"/>
                  </a:lnTo>
                  <a:lnTo>
                    <a:pt x="6239" y="5573"/>
                  </a:lnTo>
                  <a:lnTo>
                    <a:pt x="7597" y="5573"/>
                  </a:lnTo>
                  <a:lnTo>
                    <a:pt x="7597" y="71"/>
                  </a:lnTo>
                  <a:lnTo>
                    <a:pt x="5525" y="71"/>
                  </a:lnTo>
                  <a:lnTo>
                    <a:pt x="5525" y="1072"/>
                  </a:lnTo>
                  <a:lnTo>
                    <a:pt x="5573" y="1072"/>
                  </a:lnTo>
                  <a:cubicBezTo>
                    <a:pt x="5573" y="1262"/>
                    <a:pt x="5430" y="1429"/>
                    <a:pt x="5215" y="1429"/>
                  </a:cubicBezTo>
                  <a:lnTo>
                    <a:pt x="4882" y="1429"/>
                  </a:lnTo>
                  <a:lnTo>
                    <a:pt x="4882" y="2477"/>
                  </a:lnTo>
                  <a:cubicBezTo>
                    <a:pt x="4882" y="2643"/>
                    <a:pt x="4739" y="2834"/>
                    <a:pt x="4525" y="2834"/>
                  </a:cubicBezTo>
                  <a:lnTo>
                    <a:pt x="4168" y="2834"/>
                  </a:lnTo>
                  <a:lnTo>
                    <a:pt x="4168" y="3167"/>
                  </a:lnTo>
                  <a:cubicBezTo>
                    <a:pt x="4168" y="3334"/>
                    <a:pt x="4049" y="3477"/>
                    <a:pt x="3882" y="3525"/>
                  </a:cubicBezTo>
                  <a:cubicBezTo>
                    <a:pt x="3870" y="3526"/>
                    <a:pt x="3857" y="3527"/>
                    <a:pt x="3846" y="3527"/>
                  </a:cubicBezTo>
                  <a:cubicBezTo>
                    <a:pt x="3652" y="3527"/>
                    <a:pt x="3525" y="3348"/>
                    <a:pt x="3525" y="3191"/>
                  </a:cubicBezTo>
                  <a:lnTo>
                    <a:pt x="3525" y="2834"/>
                  </a:lnTo>
                  <a:lnTo>
                    <a:pt x="3167" y="2834"/>
                  </a:lnTo>
                  <a:cubicBezTo>
                    <a:pt x="2977" y="2834"/>
                    <a:pt x="2810" y="2691"/>
                    <a:pt x="2810" y="2477"/>
                  </a:cubicBezTo>
                  <a:lnTo>
                    <a:pt x="2810" y="1429"/>
                  </a:lnTo>
                  <a:lnTo>
                    <a:pt x="2453" y="1429"/>
                  </a:lnTo>
                  <a:cubicBezTo>
                    <a:pt x="2286" y="1429"/>
                    <a:pt x="2096" y="1286"/>
                    <a:pt x="2096" y="1072"/>
                  </a:cubicBez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0"/>
            <p:cNvSpPr/>
            <p:nvPr/>
          </p:nvSpPr>
          <p:spPr>
            <a:xfrm>
              <a:off x="6209548" y="2901977"/>
              <a:ext cx="115089" cy="24160"/>
            </a:xfrm>
            <a:custGeom>
              <a:rect b="b" l="l" r="r" t="t"/>
              <a:pathLst>
                <a:path extrusionOk="0" h="715" w="3406">
                  <a:moveTo>
                    <a:pt x="0" y="0"/>
                  </a:moveTo>
                  <a:lnTo>
                    <a:pt x="0" y="715"/>
                  </a:lnTo>
                  <a:lnTo>
                    <a:pt x="3406" y="715"/>
                  </a:lnTo>
                  <a:lnTo>
                    <a:pt x="3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0"/>
            <p:cNvSpPr/>
            <p:nvPr/>
          </p:nvSpPr>
          <p:spPr>
            <a:xfrm>
              <a:off x="6231275" y="2737825"/>
              <a:ext cx="70824" cy="24160"/>
            </a:xfrm>
            <a:custGeom>
              <a:rect b="b" l="l" r="r" t="t"/>
              <a:pathLst>
                <a:path extrusionOk="0" h="715" w="2096">
                  <a:moveTo>
                    <a:pt x="0" y="0"/>
                  </a:moveTo>
                  <a:lnTo>
                    <a:pt x="0" y="714"/>
                  </a:lnTo>
                  <a:lnTo>
                    <a:pt x="2096" y="714"/>
                  </a:ln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0"/>
            <p:cNvSpPr/>
            <p:nvPr/>
          </p:nvSpPr>
          <p:spPr>
            <a:xfrm>
              <a:off x="6254590" y="2784489"/>
              <a:ext cx="24194" cy="24160"/>
            </a:xfrm>
            <a:custGeom>
              <a:rect b="b" l="l" r="r" t="t"/>
              <a:pathLst>
                <a:path extrusionOk="0" h="715" w="716">
                  <a:moveTo>
                    <a:pt x="1" y="0"/>
                  </a:moveTo>
                  <a:lnTo>
                    <a:pt x="1" y="715"/>
                  </a:lnTo>
                  <a:lnTo>
                    <a:pt x="715" y="715"/>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70"/>
          <p:cNvGrpSpPr/>
          <p:nvPr/>
        </p:nvGrpSpPr>
        <p:grpSpPr>
          <a:xfrm>
            <a:off x="6212853" y="2050216"/>
            <a:ext cx="372033" cy="422681"/>
            <a:chOff x="6108955" y="2008772"/>
            <a:chExt cx="348476" cy="395917"/>
          </a:xfrm>
        </p:grpSpPr>
        <p:sp>
          <p:nvSpPr>
            <p:cNvPr id="1076" name="Google Shape;1076;p70"/>
            <p:cNvSpPr/>
            <p:nvPr/>
          </p:nvSpPr>
          <p:spPr>
            <a:xfrm>
              <a:off x="6247359" y="2374076"/>
              <a:ext cx="67614" cy="30614"/>
            </a:xfrm>
            <a:custGeom>
              <a:rect b="b" l="l" r="r" t="t"/>
              <a:pathLst>
                <a:path extrusionOk="0" h="906" w="2001">
                  <a:moveTo>
                    <a:pt x="0" y="1"/>
                  </a:moveTo>
                  <a:lnTo>
                    <a:pt x="0" y="549"/>
                  </a:lnTo>
                  <a:cubicBezTo>
                    <a:pt x="0" y="763"/>
                    <a:pt x="143" y="906"/>
                    <a:pt x="334" y="906"/>
                  </a:cubicBezTo>
                  <a:lnTo>
                    <a:pt x="1667" y="906"/>
                  </a:lnTo>
                  <a:cubicBezTo>
                    <a:pt x="1858" y="906"/>
                    <a:pt x="2001" y="763"/>
                    <a:pt x="2001" y="549"/>
                  </a:cubicBezTo>
                  <a:cubicBezTo>
                    <a:pt x="2001" y="392"/>
                    <a:pt x="1874" y="213"/>
                    <a:pt x="1700" y="213"/>
                  </a:cubicBezTo>
                  <a:cubicBezTo>
                    <a:pt x="1689" y="213"/>
                    <a:pt x="1678" y="214"/>
                    <a:pt x="1667" y="215"/>
                  </a:cubicBezTo>
                  <a:lnTo>
                    <a:pt x="667" y="215"/>
                  </a:lnTo>
                  <a:lnTo>
                    <a:pt x="667" y="25"/>
                  </a:lnTo>
                  <a:lnTo>
                    <a:pt x="501" y="120"/>
                  </a:lnTo>
                  <a:cubicBezTo>
                    <a:pt x="453" y="144"/>
                    <a:pt x="393" y="156"/>
                    <a:pt x="337" y="156"/>
                  </a:cubicBezTo>
                  <a:cubicBezTo>
                    <a:pt x="280" y="156"/>
                    <a:pt x="227" y="144"/>
                    <a:pt x="191" y="120"/>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0"/>
            <p:cNvSpPr/>
            <p:nvPr/>
          </p:nvSpPr>
          <p:spPr>
            <a:xfrm>
              <a:off x="6247359" y="2009583"/>
              <a:ext cx="70858" cy="33013"/>
            </a:xfrm>
            <a:custGeom>
              <a:rect b="b" l="l" r="r" t="t"/>
              <a:pathLst>
                <a:path extrusionOk="0" h="977" w="2097">
                  <a:moveTo>
                    <a:pt x="358" y="0"/>
                  </a:moveTo>
                  <a:cubicBezTo>
                    <a:pt x="143" y="0"/>
                    <a:pt x="0" y="191"/>
                    <a:pt x="0" y="357"/>
                  </a:cubicBezTo>
                  <a:lnTo>
                    <a:pt x="0" y="976"/>
                  </a:lnTo>
                  <a:lnTo>
                    <a:pt x="191" y="857"/>
                  </a:lnTo>
                  <a:cubicBezTo>
                    <a:pt x="222" y="826"/>
                    <a:pt x="262" y="809"/>
                    <a:pt x="308" y="809"/>
                  </a:cubicBezTo>
                  <a:cubicBezTo>
                    <a:pt x="366" y="809"/>
                    <a:pt x="433" y="838"/>
                    <a:pt x="501" y="905"/>
                  </a:cubicBezTo>
                  <a:lnTo>
                    <a:pt x="667" y="976"/>
                  </a:lnTo>
                  <a:lnTo>
                    <a:pt x="667" y="714"/>
                  </a:lnTo>
                  <a:lnTo>
                    <a:pt x="1691" y="714"/>
                  </a:lnTo>
                  <a:cubicBezTo>
                    <a:pt x="1906" y="714"/>
                    <a:pt x="2096" y="500"/>
                    <a:pt x="2025" y="262"/>
                  </a:cubicBezTo>
                  <a:cubicBezTo>
                    <a:pt x="1977" y="119"/>
                    <a:pt x="1810" y="0"/>
                    <a:pt x="1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0"/>
            <p:cNvSpPr/>
            <p:nvPr/>
          </p:nvSpPr>
          <p:spPr>
            <a:xfrm>
              <a:off x="6108955" y="2040940"/>
              <a:ext cx="300190" cy="333980"/>
            </a:xfrm>
            <a:custGeom>
              <a:rect b="b" l="l" r="r" t="t"/>
              <a:pathLst>
                <a:path extrusionOk="0" h="9884" w="8884">
                  <a:moveTo>
                    <a:pt x="4787" y="1"/>
                  </a:moveTo>
                  <a:lnTo>
                    <a:pt x="4787" y="2382"/>
                  </a:lnTo>
                  <a:lnTo>
                    <a:pt x="6478" y="3359"/>
                  </a:lnTo>
                  <a:lnTo>
                    <a:pt x="8526" y="2168"/>
                  </a:lnTo>
                  <a:lnTo>
                    <a:pt x="4787" y="1"/>
                  </a:lnTo>
                  <a:close/>
                  <a:moveTo>
                    <a:pt x="4096" y="25"/>
                  </a:moveTo>
                  <a:lnTo>
                    <a:pt x="358" y="2168"/>
                  </a:lnTo>
                  <a:lnTo>
                    <a:pt x="4096" y="4335"/>
                  </a:lnTo>
                  <a:lnTo>
                    <a:pt x="4096" y="25"/>
                  </a:lnTo>
                  <a:close/>
                  <a:moveTo>
                    <a:pt x="4787" y="3192"/>
                  </a:moveTo>
                  <a:lnTo>
                    <a:pt x="4787" y="6693"/>
                  </a:lnTo>
                  <a:lnTo>
                    <a:pt x="6121" y="5907"/>
                  </a:lnTo>
                  <a:lnTo>
                    <a:pt x="6121" y="3978"/>
                  </a:lnTo>
                  <a:lnTo>
                    <a:pt x="4787" y="3192"/>
                  </a:lnTo>
                  <a:close/>
                  <a:moveTo>
                    <a:pt x="0" y="2763"/>
                  </a:moveTo>
                  <a:lnTo>
                    <a:pt x="0" y="7121"/>
                  </a:lnTo>
                  <a:lnTo>
                    <a:pt x="3739" y="4930"/>
                  </a:lnTo>
                  <a:lnTo>
                    <a:pt x="0" y="2763"/>
                  </a:lnTo>
                  <a:close/>
                  <a:moveTo>
                    <a:pt x="8883" y="2763"/>
                  </a:moveTo>
                  <a:lnTo>
                    <a:pt x="6811" y="3954"/>
                  </a:lnTo>
                  <a:lnTo>
                    <a:pt x="6811" y="5931"/>
                  </a:lnTo>
                  <a:lnTo>
                    <a:pt x="8883" y="7121"/>
                  </a:lnTo>
                  <a:lnTo>
                    <a:pt x="8883" y="2763"/>
                  </a:lnTo>
                  <a:close/>
                  <a:moveTo>
                    <a:pt x="4096" y="5573"/>
                  </a:moveTo>
                  <a:lnTo>
                    <a:pt x="358" y="7717"/>
                  </a:lnTo>
                  <a:lnTo>
                    <a:pt x="4096" y="9884"/>
                  </a:lnTo>
                  <a:lnTo>
                    <a:pt x="4096" y="5573"/>
                  </a:lnTo>
                  <a:close/>
                  <a:moveTo>
                    <a:pt x="6478" y="6526"/>
                  </a:moveTo>
                  <a:lnTo>
                    <a:pt x="4787" y="7502"/>
                  </a:lnTo>
                  <a:lnTo>
                    <a:pt x="4787" y="9884"/>
                  </a:lnTo>
                  <a:lnTo>
                    <a:pt x="8526" y="7717"/>
                  </a:lnTo>
                  <a:lnTo>
                    <a:pt x="6478" y="652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0"/>
            <p:cNvSpPr/>
            <p:nvPr/>
          </p:nvSpPr>
          <p:spPr>
            <a:xfrm>
              <a:off x="6337477" y="2008772"/>
              <a:ext cx="50719" cy="24160"/>
            </a:xfrm>
            <a:custGeom>
              <a:rect b="b" l="l" r="r" t="t"/>
              <a:pathLst>
                <a:path extrusionOk="0" h="715" w="1501">
                  <a:moveTo>
                    <a:pt x="406" y="0"/>
                  </a:moveTo>
                  <a:cubicBezTo>
                    <a:pt x="191" y="0"/>
                    <a:pt x="1" y="215"/>
                    <a:pt x="72" y="453"/>
                  </a:cubicBezTo>
                  <a:cubicBezTo>
                    <a:pt x="144" y="596"/>
                    <a:pt x="286" y="715"/>
                    <a:pt x="429" y="715"/>
                  </a:cubicBezTo>
                  <a:lnTo>
                    <a:pt x="1120" y="715"/>
                  </a:lnTo>
                  <a:cubicBezTo>
                    <a:pt x="1334" y="715"/>
                    <a:pt x="1501" y="500"/>
                    <a:pt x="1453" y="262"/>
                  </a:cubicBezTo>
                  <a:cubicBezTo>
                    <a:pt x="1382" y="119"/>
                    <a:pt x="1239"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0"/>
            <p:cNvSpPr/>
            <p:nvPr/>
          </p:nvSpPr>
          <p:spPr>
            <a:xfrm>
              <a:off x="6407490" y="2008772"/>
              <a:ext cx="49942" cy="24160"/>
            </a:xfrm>
            <a:custGeom>
              <a:rect b="b" l="l" r="r" t="t"/>
              <a:pathLst>
                <a:path extrusionOk="0" h="715" w="1478">
                  <a:moveTo>
                    <a:pt x="382" y="0"/>
                  </a:moveTo>
                  <a:cubicBezTo>
                    <a:pt x="167" y="0"/>
                    <a:pt x="1" y="215"/>
                    <a:pt x="48" y="453"/>
                  </a:cubicBezTo>
                  <a:cubicBezTo>
                    <a:pt x="120" y="596"/>
                    <a:pt x="262" y="715"/>
                    <a:pt x="405" y="715"/>
                  </a:cubicBezTo>
                  <a:lnTo>
                    <a:pt x="1096" y="715"/>
                  </a:lnTo>
                  <a:cubicBezTo>
                    <a:pt x="1334" y="715"/>
                    <a:pt x="1477" y="500"/>
                    <a:pt x="1429" y="262"/>
                  </a:cubicBezTo>
                  <a:cubicBezTo>
                    <a:pt x="1358" y="119"/>
                    <a:pt x="1215"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0"/>
            <p:cNvSpPr/>
            <p:nvPr/>
          </p:nvSpPr>
          <p:spPr>
            <a:xfrm>
              <a:off x="6407490" y="2380530"/>
              <a:ext cx="49942" cy="24160"/>
            </a:xfrm>
            <a:custGeom>
              <a:rect b="b" l="l" r="r" t="t"/>
              <a:pathLst>
                <a:path extrusionOk="0" h="715" w="1478">
                  <a:moveTo>
                    <a:pt x="382" y="0"/>
                  </a:moveTo>
                  <a:cubicBezTo>
                    <a:pt x="167" y="0"/>
                    <a:pt x="1" y="215"/>
                    <a:pt x="48" y="453"/>
                  </a:cubicBezTo>
                  <a:cubicBezTo>
                    <a:pt x="120" y="596"/>
                    <a:pt x="262" y="715"/>
                    <a:pt x="405" y="715"/>
                  </a:cubicBezTo>
                  <a:lnTo>
                    <a:pt x="1096" y="715"/>
                  </a:lnTo>
                  <a:cubicBezTo>
                    <a:pt x="1334" y="715"/>
                    <a:pt x="1477" y="524"/>
                    <a:pt x="1429" y="262"/>
                  </a:cubicBezTo>
                  <a:cubicBezTo>
                    <a:pt x="1358" y="120"/>
                    <a:pt x="1215"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0"/>
            <p:cNvSpPr/>
            <p:nvPr/>
          </p:nvSpPr>
          <p:spPr>
            <a:xfrm>
              <a:off x="6337477" y="2380530"/>
              <a:ext cx="50719" cy="24160"/>
            </a:xfrm>
            <a:custGeom>
              <a:rect b="b" l="l" r="r" t="t"/>
              <a:pathLst>
                <a:path extrusionOk="0" h="715" w="1501">
                  <a:moveTo>
                    <a:pt x="406" y="0"/>
                  </a:moveTo>
                  <a:cubicBezTo>
                    <a:pt x="191" y="0"/>
                    <a:pt x="1" y="215"/>
                    <a:pt x="72" y="453"/>
                  </a:cubicBezTo>
                  <a:cubicBezTo>
                    <a:pt x="144" y="596"/>
                    <a:pt x="286" y="715"/>
                    <a:pt x="429" y="715"/>
                  </a:cubicBezTo>
                  <a:lnTo>
                    <a:pt x="1120" y="715"/>
                  </a:lnTo>
                  <a:cubicBezTo>
                    <a:pt x="1334" y="715"/>
                    <a:pt x="1501" y="524"/>
                    <a:pt x="1453" y="262"/>
                  </a:cubicBezTo>
                  <a:cubicBezTo>
                    <a:pt x="1382" y="120"/>
                    <a:pt x="1239"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70"/>
          <p:cNvGrpSpPr/>
          <p:nvPr/>
        </p:nvGrpSpPr>
        <p:grpSpPr>
          <a:xfrm>
            <a:off x="6180206" y="1416212"/>
            <a:ext cx="372863" cy="423547"/>
            <a:chOff x="6078375" y="1414913"/>
            <a:chExt cx="349253" cy="396728"/>
          </a:xfrm>
        </p:grpSpPr>
        <p:sp>
          <p:nvSpPr>
            <p:cNvPr id="1084" name="Google Shape;1084;p70"/>
            <p:cNvSpPr/>
            <p:nvPr/>
          </p:nvSpPr>
          <p:spPr>
            <a:xfrm>
              <a:off x="6078375" y="1414913"/>
              <a:ext cx="116711" cy="48320"/>
            </a:xfrm>
            <a:custGeom>
              <a:rect b="b" l="l" r="r" t="t"/>
              <a:pathLst>
                <a:path extrusionOk="0" h="1430" w="3454">
                  <a:moveTo>
                    <a:pt x="1048" y="0"/>
                  </a:moveTo>
                  <a:cubicBezTo>
                    <a:pt x="477" y="0"/>
                    <a:pt x="0" y="453"/>
                    <a:pt x="0" y="1048"/>
                  </a:cubicBezTo>
                  <a:lnTo>
                    <a:pt x="0" y="1429"/>
                  </a:lnTo>
                  <a:lnTo>
                    <a:pt x="3453" y="1429"/>
                  </a:lnTo>
                  <a:lnTo>
                    <a:pt x="3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0"/>
            <p:cNvSpPr/>
            <p:nvPr/>
          </p:nvSpPr>
          <p:spPr>
            <a:xfrm>
              <a:off x="6079186" y="1525136"/>
              <a:ext cx="46698" cy="177060"/>
            </a:xfrm>
            <a:custGeom>
              <a:rect b="b" l="l" r="r" t="t"/>
              <a:pathLst>
                <a:path extrusionOk="0" h="5240" w="1382">
                  <a:moveTo>
                    <a:pt x="0" y="1"/>
                  </a:moveTo>
                  <a:lnTo>
                    <a:pt x="0" y="5240"/>
                  </a:lnTo>
                  <a:lnTo>
                    <a:pt x="1381" y="3859"/>
                  </a:lnTo>
                  <a:lnTo>
                    <a:pt x="1381" y="13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0"/>
            <p:cNvSpPr/>
            <p:nvPr/>
          </p:nvSpPr>
          <p:spPr>
            <a:xfrm>
              <a:off x="6078375" y="1764133"/>
              <a:ext cx="349253" cy="47509"/>
            </a:xfrm>
            <a:custGeom>
              <a:rect b="b" l="l" r="r" t="t"/>
              <a:pathLst>
                <a:path extrusionOk="0" h="1406" w="10336">
                  <a:moveTo>
                    <a:pt x="0" y="1"/>
                  </a:moveTo>
                  <a:lnTo>
                    <a:pt x="0" y="358"/>
                  </a:lnTo>
                  <a:cubicBezTo>
                    <a:pt x="0" y="929"/>
                    <a:pt x="477" y="1406"/>
                    <a:pt x="1048" y="1406"/>
                  </a:cubicBezTo>
                  <a:lnTo>
                    <a:pt x="9288" y="1406"/>
                  </a:lnTo>
                  <a:cubicBezTo>
                    <a:pt x="9860" y="1406"/>
                    <a:pt x="10336" y="953"/>
                    <a:pt x="10336" y="358"/>
                  </a:cubicBezTo>
                  <a:lnTo>
                    <a:pt x="103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0"/>
            <p:cNvSpPr/>
            <p:nvPr/>
          </p:nvSpPr>
          <p:spPr>
            <a:xfrm>
              <a:off x="6218401" y="1414913"/>
              <a:ext cx="70013" cy="47509"/>
            </a:xfrm>
            <a:custGeom>
              <a:rect b="b" l="l" r="r" t="t"/>
              <a:pathLst>
                <a:path extrusionOk="0" h="1406" w="2072">
                  <a:moveTo>
                    <a:pt x="0" y="0"/>
                  </a:moveTo>
                  <a:lnTo>
                    <a:pt x="0" y="1405"/>
                  </a:lnTo>
                  <a:lnTo>
                    <a:pt x="2072" y="1405"/>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0"/>
            <p:cNvSpPr/>
            <p:nvPr/>
          </p:nvSpPr>
          <p:spPr>
            <a:xfrm>
              <a:off x="6240128" y="1484115"/>
              <a:ext cx="24160" cy="24160"/>
            </a:xfrm>
            <a:custGeom>
              <a:rect b="b" l="l" r="r" t="t"/>
              <a:pathLst>
                <a:path extrusionOk="0" h="715" w="715">
                  <a:moveTo>
                    <a:pt x="0" y="0"/>
                  </a:moveTo>
                  <a:lnTo>
                    <a:pt x="0" y="715"/>
                  </a:lnTo>
                  <a:lnTo>
                    <a:pt x="715" y="715"/>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0"/>
            <p:cNvSpPr/>
            <p:nvPr/>
          </p:nvSpPr>
          <p:spPr>
            <a:xfrm>
              <a:off x="6380931" y="1525136"/>
              <a:ext cx="46698" cy="177060"/>
            </a:xfrm>
            <a:custGeom>
              <a:rect b="b" l="l" r="r" t="t"/>
              <a:pathLst>
                <a:path extrusionOk="0" h="5240" w="1382">
                  <a:moveTo>
                    <a:pt x="1382" y="1"/>
                  </a:moveTo>
                  <a:lnTo>
                    <a:pt x="1" y="1358"/>
                  </a:lnTo>
                  <a:lnTo>
                    <a:pt x="1" y="3859"/>
                  </a:lnTo>
                  <a:lnTo>
                    <a:pt x="1382" y="5240"/>
                  </a:lnTo>
                  <a:lnTo>
                    <a:pt x="1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0"/>
            <p:cNvSpPr/>
            <p:nvPr/>
          </p:nvSpPr>
          <p:spPr>
            <a:xfrm>
              <a:off x="6310918" y="1414913"/>
              <a:ext cx="116711" cy="47509"/>
            </a:xfrm>
            <a:custGeom>
              <a:rect b="b" l="l" r="r" t="t"/>
              <a:pathLst>
                <a:path extrusionOk="0" h="1406" w="3454">
                  <a:moveTo>
                    <a:pt x="1" y="0"/>
                  </a:moveTo>
                  <a:lnTo>
                    <a:pt x="1" y="1405"/>
                  </a:lnTo>
                  <a:lnTo>
                    <a:pt x="3454" y="1405"/>
                  </a:lnTo>
                  <a:lnTo>
                    <a:pt x="3454" y="1048"/>
                  </a:lnTo>
                  <a:cubicBezTo>
                    <a:pt x="3454" y="476"/>
                    <a:pt x="2978"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0"/>
            <p:cNvSpPr/>
            <p:nvPr/>
          </p:nvSpPr>
          <p:spPr>
            <a:xfrm>
              <a:off x="6214380" y="1640225"/>
              <a:ext cx="27370" cy="46698"/>
            </a:xfrm>
            <a:custGeom>
              <a:rect b="b" l="l" r="r" t="t"/>
              <a:pathLst>
                <a:path extrusionOk="0" h="1382" w="810">
                  <a:moveTo>
                    <a:pt x="0" y="0"/>
                  </a:moveTo>
                  <a:lnTo>
                    <a:pt x="0" y="929"/>
                  </a:lnTo>
                  <a:lnTo>
                    <a:pt x="810" y="1381"/>
                  </a:lnTo>
                  <a:lnTo>
                    <a:pt x="810" y="45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0"/>
            <p:cNvSpPr/>
            <p:nvPr/>
          </p:nvSpPr>
          <p:spPr>
            <a:xfrm>
              <a:off x="6225632" y="1604002"/>
              <a:ext cx="53963" cy="32236"/>
            </a:xfrm>
            <a:custGeom>
              <a:rect b="b" l="l" r="r" t="t"/>
              <a:pathLst>
                <a:path extrusionOk="0" h="954" w="1597">
                  <a:moveTo>
                    <a:pt x="786" y="1"/>
                  </a:moveTo>
                  <a:lnTo>
                    <a:pt x="0" y="477"/>
                  </a:lnTo>
                  <a:lnTo>
                    <a:pt x="786" y="953"/>
                  </a:lnTo>
                  <a:lnTo>
                    <a:pt x="1596" y="477"/>
                  </a:lnTo>
                  <a:lnTo>
                    <a:pt x="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0"/>
            <p:cNvSpPr/>
            <p:nvPr/>
          </p:nvSpPr>
          <p:spPr>
            <a:xfrm>
              <a:off x="6078375" y="1485703"/>
              <a:ext cx="348476" cy="257547"/>
            </a:xfrm>
            <a:custGeom>
              <a:rect b="b" l="l" r="r" t="t"/>
              <a:pathLst>
                <a:path extrusionOk="0" h="7622" w="10313">
                  <a:moveTo>
                    <a:pt x="5177" y="2781"/>
                  </a:moveTo>
                  <a:cubicBezTo>
                    <a:pt x="5234" y="2781"/>
                    <a:pt x="5287" y="2799"/>
                    <a:pt x="5335" y="2835"/>
                  </a:cubicBezTo>
                  <a:cubicBezTo>
                    <a:pt x="5335" y="2835"/>
                    <a:pt x="5454" y="2882"/>
                    <a:pt x="6811" y="3692"/>
                  </a:cubicBezTo>
                  <a:cubicBezTo>
                    <a:pt x="7026" y="3811"/>
                    <a:pt x="7002" y="4025"/>
                    <a:pt x="7002" y="4049"/>
                  </a:cubicBezTo>
                  <a:lnTo>
                    <a:pt x="7002" y="5692"/>
                  </a:lnTo>
                  <a:cubicBezTo>
                    <a:pt x="7002" y="5812"/>
                    <a:pt x="6930" y="5931"/>
                    <a:pt x="6811" y="5978"/>
                  </a:cubicBezTo>
                  <a:lnTo>
                    <a:pt x="5406" y="6788"/>
                  </a:lnTo>
                  <a:cubicBezTo>
                    <a:pt x="5275" y="6847"/>
                    <a:pt x="5222" y="6877"/>
                    <a:pt x="5165" y="6877"/>
                  </a:cubicBezTo>
                  <a:cubicBezTo>
                    <a:pt x="5109" y="6877"/>
                    <a:pt x="5049" y="6847"/>
                    <a:pt x="4906" y="6788"/>
                  </a:cubicBezTo>
                  <a:lnTo>
                    <a:pt x="3501" y="5978"/>
                  </a:lnTo>
                  <a:cubicBezTo>
                    <a:pt x="3382" y="5931"/>
                    <a:pt x="3334" y="5812"/>
                    <a:pt x="3334" y="5692"/>
                  </a:cubicBezTo>
                  <a:lnTo>
                    <a:pt x="3334" y="4049"/>
                  </a:lnTo>
                  <a:cubicBezTo>
                    <a:pt x="3334" y="4025"/>
                    <a:pt x="3311" y="3811"/>
                    <a:pt x="3501" y="3692"/>
                  </a:cubicBezTo>
                  <a:lnTo>
                    <a:pt x="5001" y="2835"/>
                  </a:lnTo>
                  <a:cubicBezTo>
                    <a:pt x="5061" y="2799"/>
                    <a:pt x="5121" y="2781"/>
                    <a:pt x="5177" y="2781"/>
                  </a:cubicBezTo>
                  <a:close/>
                  <a:moveTo>
                    <a:pt x="0" y="1"/>
                  </a:moveTo>
                  <a:lnTo>
                    <a:pt x="0" y="215"/>
                  </a:lnTo>
                  <a:lnTo>
                    <a:pt x="1929" y="2168"/>
                  </a:lnTo>
                  <a:cubicBezTo>
                    <a:pt x="2001" y="2216"/>
                    <a:pt x="2025" y="2311"/>
                    <a:pt x="2025" y="2406"/>
                  </a:cubicBezTo>
                  <a:lnTo>
                    <a:pt x="2025" y="5216"/>
                  </a:lnTo>
                  <a:cubicBezTo>
                    <a:pt x="2025" y="5288"/>
                    <a:pt x="2001" y="5383"/>
                    <a:pt x="1929" y="5454"/>
                  </a:cubicBezTo>
                  <a:lnTo>
                    <a:pt x="0" y="7407"/>
                  </a:lnTo>
                  <a:lnTo>
                    <a:pt x="0" y="7621"/>
                  </a:lnTo>
                  <a:lnTo>
                    <a:pt x="10312" y="7621"/>
                  </a:lnTo>
                  <a:lnTo>
                    <a:pt x="10312" y="7407"/>
                  </a:lnTo>
                  <a:lnTo>
                    <a:pt x="8335" y="5454"/>
                  </a:lnTo>
                  <a:cubicBezTo>
                    <a:pt x="8264" y="5383"/>
                    <a:pt x="8240" y="5288"/>
                    <a:pt x="8240" y="5216"/>
                  </a:cubicBezTo>
                  <a:lnTo>
                    <a:pt x="8240" y="2406"/>
                  </a:lnTo>
                  <a:cubicBezTo>
                    <a:pt x="8240" y="2311"/>
                    <a:pt x="8288" y="2239"/>
                    <a:pt x="8335" y="2168"/>
                  </a:cubicBezTo>
                  <a:lnTo>
                    <a:pt x="10312" y="215"/>
                  </a:lnTo>
                  <a:lnTo>
                    <a:pt x="10312" y="1"/>
                  </a:lnTo>
                  <a:lnTo>
                    <a:pt x="6192" y="1"/>
                  </a:lnTo>
                  <a:lnTo>
                    <a:pt x="6192" y="1049"/>
                  </a:lnTo>
                  <a:cubicBezTo>
                    <a:pt x="6192" y="1215"/>
                    <a:pt x="6049" y="1406"/>
                    <a:pt x="5835" y="1406"/>
                  </a:cubicBezTo>
                  <a:lnTo>
                    <a:pt x="5478" y="1406"/>
                  </a:lnTo>
                  <a:lnTo>
                    <a:pt x="5478" y="1715"/>
                  </a:lnTo>
                  <a:cubicBezTo>
                    <a:pt x="5478" y="1906"/>
                    <a:pt x="5359" y="2049"/>
                    <a:pt x="5168" y="2073"/>
                  </a:cubicBezTo>
                  <a:cubicBezTo>
                    <a:pt x="5156" y="2074"/>
                    <a:pt x="5144" y="2075"/>
                    <a:pt x="5132" y="2075"/>
                  </a:cubicBezTo>
                  <a:cubicBezTo>
                    <a:pt x="4957" y="2075"/>
                    <a:pt x="4811" y="1918"/>
                    <a:pt x="4811" y="1739"/>
                  </a:cubicBezTo>
                  <a:lnTo>
                    <a:pt x="4811" y="1406"/>
                  </a:lnTo>
                  <a:lnTo>
                    <a:pt x="4478" y="1406"/>
                  </a:lnTo>
                  <a:cubicBezTo>
                    <a:pt x="4287" y="1406"/>
                    <a:pt x="4096" y="1239"/>
                    <a:pt x="4096" y="1049"/>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0"/>
            <p:cNvSpPr/>
            <p:nvPr/>
          </p:nvSpPr>
          <p:spPr>
            <a:xfrm>
              <a:off x="6264254" y="1640225"/>
              <a:ext cx="27404" cy="46698"/>
            </a:xfrm>
            <a:custGeom>
              <a:rect b="b" l="l" r="r" t="t"/>
              <a:pathLst>
                <a:path extrusionOk="0" h="1382" w="811">
                  <a:moveTo>
                    <a:pt x="810" y="0"/>
                  </a:moveTo>
                  <a:lnTo>
                    <a:pt x="1" y="453"/>
                  </a:lnTo>
                  <a:lnTo>
                    <a:pt x="1" y="1381"/>
                  </a:lnTo>
                  <a:lnTo>
                    <a:pt x="810" y="929"/>
                  </a:lnTo>
                  <a:lnTo>
                    <a:pt x="8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70"/>
          <p:cNvGrpSpPr/>
          <p:nvPr/>
        </p:nvGrpSpPr>
        <p:grpSpPr>
          <a:xfrm>
            <a:off x="5439675" y="4100854"/>
            <a:ext cx="422718" cy="423547"/>
            <a:chOff x="5384734" y="3929565"/>
            <a:chExt cx="395951" cy="396728"/>
          </a:xfrm>
        </p:grpSpPr>
        <p:sp>
          <p:nvSpPr>
            <p:cNvPr id="1096" name="Google Shape;1096;p70"/>
            <p:cNvSpPr/>
            <p:nvPr/>
          </p:nvSpPr>
          <p:spPr>
            <a:xfrm>
              <a:off x="5384734" y="3929565"/>
              <a:ext cx="395951" cy="94173"/>
            </a:xfrm>
            <a:custGeom>
              <a:rect b="b" l="l" r="r" t="t"/>
              <a:pathLst>
                <a:path extrusionOk="0" h="2787" w="11718">
                  <a:moveTo>
                    <a:pt x="1739" y="1381"/>
                  </a:moveTo>
                  <a:cubicBezTo>
                    <a:pt x="1929" y="1381"/>
                    <a:pt x="2096" y="1524"/>
                    <a:pt x="2096" y="1739"/>
                  </a:cubicBezTo>
                  <a:cubicBezTo>
                    <a:pt x="2072" y="1905"/>
                    <a:pt x="1929" y="2096"/>
                    <a:pt x="1739" y="2096"/>
                  </a:cubicBezTo>
                  <a:cubicBezTo>
                    <a:pt x="1572" y="2096"/>
                    <a:pt x="1382" y="1953"/>
                    <a:pt x="1382" y="1739"/>
                  </a:cubicBezTo>
                  <a:cubicBezTo>
                    <a:pt x="1382" y="1548"/>
                    <a:pt x="1548" y="1381"/>
                    <a:pt x="1739" y="1381"/>
                  </a:cubicBezTo>
                  <a:close/>
                  <a:moveTo>
                    <a:pt x="3120" y="1381"/>
                  </a:moveTo>
                  <a:cubicBezTo>
                    <a:pt x="3334" y="1381"/>
                    <a:pt x="3477" y="1524"/>
                    <a:pt x="3477" y="1739"/>
                  </a:cubicBezTo>
                  <a:cubicBezTo>
                    <a:pt x="3453" y="1905"/>
                    <a:pt x="3287" y="2096"/>
                    <a:pt x="3120" y="2096"/>
                  </a:cubicBezTo>
                  <a:cubicBezTo>
                    <a:pt x="2929" y="2096"/>
                    <a:pt x="2763" y="1953"/>
                    <a:pt x="2763" y="1739"/>
                  </a:cubicBezTo>
                  <a:cubicBezTo>
                    <a:pt x="2763" y="1548"/>
                    <a:pt x="2906" y="1381"/>
                    <a:pt x="3120" y="1381"/>
                  </a:cubicBezTo>
                  <a:close/>
                  <a:moveTo>
                    <a:pt x="4477" y="1381"/>
                  </a:moveTo>
                  <a:cubicBezTo>
                    <a:pt x="4668" y="1381"/>
                    <a:pt x="4835" y="1524"/>
                    <a:pt x="4835" y="1739"/>
                  </a:cubicBezTo>
                  <a:cubicBezTo>
                    <a:pt x="4835" y="1905"/>
                    <a:pt x="4668" y="2096"/>
                    <a:pt x="4477" y="2096"/>
                  </a:cubicBezTo>
                  <a:cubicBezTo>
                    <a:pt x="4311" y="2096"/>
                    <a:pt x="4120" y="1953"/>
                    <a:pt x="4120" y="1739"/>
                  </a:cubicBezTo>
                  <a:cubicBezTo>
                    <a:pt x="4120" y="1548"/>
                    <a:pt x="4287" y="1381"/>
                    <a:pt x="4477" y="1381"/>
                  </a:cubicBezTo>
                  <a:close/>
                  <a:moveTo>
                    <a:pt x="1024" y="0"/>
                  </a:moveTo>
                  <a:cubicBezTo>
                    <a:pt x="477" y="0"/>
                    <a:pt x="0" y="476"/>
                    <a:pt x="0" y="1048"/>
                  </a:cubicBezTo>
                  <a:lnTo>
                    <a:pt x="0" y="2786"/>
                  </a:lnTo>
                  <a:lnTo>
                    <a:pt x="11717" y="2786"/>
                  </a:lnTo>
                  <a:lnTo>
                    <a:pt x="11717" y="1048"/>
                  </a:lnTo>
                  <a:cubicBezTo>
                    <a:pt x="11717" y="476"/>
                    <a:pt x="11241"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0"/>
            <p:cNvSpPr/>
            <p:nvPr/>
          </p:nvSpPr>
          <p:spPr>
            <a:xfrm>
              <a:off x="5384734" y="4045431"/>
              <a:ext cx="395951" cy="280862"/>
            </a:xfrm>
            <a:custGeom>
              <a:rect b="b" l="l" r="r" t="t"/>
              <a:pathLst>
                <a:path extrusionOk="0" h="8312" w="11718">
                  <a:moveTo>
                    <a:pt x="7934" y="707"/>
                  </a:moveTo>
                  <a:cubicBezTo>
                    <a:pt x="8120" y="707"/>
                    <a:pt x="8288" y="859"/>
                    <a:pt x="8288" y="1048"/>
                  </a:cubicBezTo>
                  <a:lnTo>
                    <a:pt x="8288" y="1405"/>
                  </a:lnTo>
                  <a:lnTo>
                    <a:pt x="10050" y="1405"/>
                  </a:lnTo>
                  <a:cubicBezTo>
                    <a:pt x="10193" y="1405"/>
                    <a:pt x="10336" y="1524"/>
                    <a:pt x="10407" y="1667"/>
                  </a:cubicBezTo>
                  <a:cubicBezTo>
                    <a:pt x="10479" y="1905"/>
                    <a:pt x="10288" y="2120"/>
                    <a:pt x="10074" y="2120"/>
                  </a:cubicBezTo>
                  <a:lnTo>
                    <a:pt x="8335" y="2120"/>
                  </a:lnTo>
                  <a:lnTo>
                    <a:pt x="8335" y="2477"/>
                  </a:lnTo>
                  <a:cubicBezTo>
                    <a:pt x="8335" y="2620"/>
                    <a:pt x="8216" y="2763"/>
                    <a:pt x="8050" y="2834"/>
                  </a:cubicBezTo>
                  <a:cubicBezTo>
                    <a:pt x="8022" y="2840"/>
                    <a:pt x="7995" y="2842"/>
                    <a:pt x="7969" y="2842"/>
                  </a:cubicBezTo>
                  <a:cubicBezTo>
                    <a:pt x="7770" y="2842"/>
                    <a:pt x="7621" y="2690"/>
                    <a:pt x="7621" y="2501"/>
                  </a:cubicBezTo>
                  <a:lnTo>
                    <a:pt x="7621" y="2144"/>
                  </a:lnTo>
                  <a:lnTo>
                    <a:pt x="7264" y="2144"/>
                  </a:lnTo>
                  <a:cubicBezTo>
                    <a:pt x="7097" y="2144"/>
                    <a:pt x="6954" y="2025"/>
                    <a:pt x="6883" y="1882"/>
                  </a:cubicBezTo>
                  <a:cubicBezTo>
                    <a:pt x="6811" y="1644"/>
                    <a:pt x="6978" y="1429"/>
                    <a:pt x="7216" y="1429"/>
                  </a:cubicBezTo>
                  <a:lnTo>
                    <a:pt x="7573" y="1429"/>
                  </a:lnTo>
                  <a:lnTo>
                    <a:pt x="7573" y="1072"/>
                  </a:lnTo>
                  <a:cubicBezTo>
                    <a:pt x="7573" y="929"/>
                    <a:pt x="7692" y="786"/>
                    <a:pt x="7859" y="715"/>
                  </a:cubicBezTo>
                  <a:cubicBezTo>
                    <a:pt x="7884" y="709"/>
                    <a:pt x="7909" y="707"/>
                    <a:pt x="7934" y="707"/>
                  </a:cubicBezTo>
                  <a:close/>
                  <a:moveTo>
                    <a:pt x="9298" y="2755"/>
                  </a:moveTo>
                  <a:cubicBezTo>
                    <a:pt x="9502" y="2755"/>
                    <a:pt x="9669" y="2907"/>
                    <a:pt x="9669" y="3096"/>
                  </a:cubicBezTo>
                  <a:lnTo>
                    <a:pt x="9669" y="3453"/>
                  </a:lnTo>
                  <a:lnTo>
                    <a:pt x="10026" y="3453"/>
                  </a:lnTo>
                  <a:cubicBezTo>
                    <a:pt x="10169" y="3453"/>
                    <a:pt x="10312" y="3572"/>
                    <a:pt x="10383" y="3715"/>
                  </a:cubicBezTo>
                  <a:cubicBezTo>
                    <a:pt x="10431" y="3954"/>
                    <a:pt x="10264" y="4168"/>
                    <a:pt x="10050" y="4168"/>
                  </a:cubicBezTo>
                  <a:lnTo>
                    <a:pt x="9693" y="4168"/>
                  </a:lnTo>
                  <a:lnTo>
                    <a:pt x="9693" y="4525"/>
                  </a:lnTo>
                  <a:cubicBezTo>
                    <a:pt x="9693" y="4668"/>
                    <a:pt x="9574" y="4835"/>
                    <a:pt x="9431" y="4882"/>
                  </a:cubicBezTo>
                  <a:cubicBezTo>
                    <a:pt x="9396" y="4893"/>
                    <a:pt x="9362" y="4898"/>
                    <a:pt x="9329" y="4898"/>
                  </a:cubicBezTo>
                  <a:cubicBezTo>
                    <a:pt x="9135" y="4898"/>
                    <a:pt x="8978" y="4732"/>
                    <a:pt x="8978" y="4549"/>
                  </a:cubicBezTo>
                  <a:lnTo>
                    <a:pt x="8978" y="4192"/>
                  </a:lnTo>
                  <a:lnTo>
                    <a:pt x="7216" y="4192"/>
                  </a:lnTo>
                  <a:cubicBezTo>
                    <a:pt x="7073" y="4192"/>
                    <a:pt x="6930" y="4073"/>
                    <a:pt x="6859" y="3930"/>
                  </a:cubicBezTo>
                  <a:cubicBezTo>
                    <a:pt x="6764" y="3692"/>
                    <a:pt x="6954" y="3477"/>
                    <a:pt x="7192" y="3477"/>
                  </a:cubicBezTo>
                  <a:lnTo>
                    <a:pt x="8955" y="3477"/>
                  </a:lnTo>
                  <a:lnTo>
                    <a:pt x="8955" y="3120"/>
                  </a:lnTo>
                  <a:cubicBezTo>
                    <a:pt x="8955" y="2977"/>
                    <a:pt x="9074" y="2834"/>
                    <a:pt x="9217" y="2763"/>
                  </a:cubicBezTo>
                  <a:cubicBezTo>
                    <a:pt x="9244" y="2757"/>
                    <a:pt x="9272" y="2755"/>
                    <a:pt x="9298" y="2755"/>
                  </a:cubicBezTo>
                  <a:close/>
                  <a:moveTo>
                    <a:pt x="3792" y="1440"/>
                  </a:moveTo>
                  <a:cubicBezTo>
                    <a:pt x="3875" y="1440"/>
                    <a:pt x="3959" y="1484"/>
                    <a:pt x="4049" y="1548"/>
                  </a:cubicBezTo>
                  <a:lnTo>
                    <a:pt x="6097" y="3596"/>
                  </a:lnTo>
                  <a:cubicBezTo>
                    <a:pt x="6216" y="3715"/>
                    <a:pt x="6216" y="3954"/>
                    <a:pt x="6097" y="4073"/>
                  </a:cubicBezTo>
                  <a:lnTo>
                    <a:pt x="4049" y="6144"/>
                  </a:lnTo>
                  <a:cubicBezTo>
                    <a:pt x="3969" y="6213"/>
                    <a:pt x="3884" y="6243"/>
                    <a:pt x="3804" y="6243"/>
                  </a:cubicBezTo>
                  <a:cubicBezTo>
                    <a:pt x="3716" y="6243"/>
                    <a:pt x="3635" y="6207"/>
                    <a:pt x="3572" y="6144"/>
                  </a:cubicBezTo>
                  <a:lnTo>
                    <a:pt x="1501" y="4073"/>
                  </a:lnTo>
                  <a:cubicBezTo>
                    <a:pt x="1358" y="3954"/>
                    <a:pt x="1358" y="3715"/>
                    <a:pt x="1501" y="3596"/>
                  </a:cubicBezTo>
                  <a:lnTo>
                    <a:pt x="3572" y="1548"/>
                  </a:lnTo>
                  <a:cubicBezTo>
                    <a:pt x="3649" y="1472"/>
                    <a:pt x="3721" y="1440"/>
                    <a:pt x="3792" y="1440"/>
                  </a:cubicBezTo>
                  <a:close/>
                  <a:moveTo>
                    <a:pt x="8628" y="4843"/>
                  </a:moveTo>
                  <a:cubicBezTo>
                    <a:pt x="8822" y="4843"/>
                    <a:pt x="8978" y="5009"/>
                    <a:pt x="8978" y="5192"/>
                  </a:cubicBezTo>
                  <a:lnTo>
                    <a:pt x="8978" y="5549"/>
                  </a:lnTo>
                  <a:lnTo>
                    <a:pt x="10026" y="5549"/>
                  </a:lnTo>
                  <a:cubicBezTo>
                    <a:pt x="10169" y="5549"/>
                    <a:pt x="10312" y="5668"/>
                    <a:pt x="10383" y="5811"/>
                  </a:cubicBezTo>
                  <a:cubicBezTo>
                    <a:pt x="10431" y="6049"/>
                    <a:pt x="10264" y="6264"/>
                    <a:pt x="10050" y="6264"/>
                  </a:cubicBezTo>
                  <a:lnTo>
                    <a:pt x="9002" y="6264"/>
                  </a:lnTo>
                  <a:lnTo>
                    <a:pt x="9002" y="6621"/>
                  </a:lnTo>
                  <a:cubicBezTo>
                    <a:pt x="9002" y="6764"/>
                    <a:pt x="8883" y="6907"/>
                    <a:pt x="8740" y="6978"/>
                  </a:cubicBezTo>
                  <a:cubicBezTo>
                    <a:pt x="8713" y="6983"/>
                    <a:pt x="8685" y="6986"/>
                    <a:pt x="8658" y="6986"/>
                  </a:cubicBezTo>
                  <a:cubicBezTo>
                    <a:pt x="8455" y="6986"/>
                    <a:pt x="8288" y="6834"/>
                    <a:pt x="8288" y="6645"/>
                  </a:cubicBezTo>
                  <a:lnTo>
                    <a:pt x="8288" y="6264"/>
                  </a:lnTo>
                  <a:lnTo>
                    <a:pt x="7264" y="6264"/>
                  </a:lnTo>
                  <a:cubicBezTo>
                    <a:pt x="7097" y="6264"/>
                    <a:pt x="6954" y="6144"/>
                    <a:pt x="6883" y="5978"/>
                  </a:cubicBezTo>
                  <a:cubicBezTo>
                    <a:pt x="6811" y="5787"/>
                    <a:pt x="6978" y="5573"/>
                    <a:pt x="7216" y="5573"/>
                  </a:cubicBezTo>
                  <a:lnTo>
                    <a:pt x="8264" y="5573"/>
                  </a:lnTo>
                  <a:lnTo>
                    <a:pt x="8264" y="5216"/>
                  </a:lnTo>
                  <a:cubicBezTo>
                    <a:pt x="8264" y="5073"/>
                    <a:pt x="8383" y="4906"/>
                    <a:pt x="8526" y="4858"/>
                  </a:cubicBezTo>
                  <a:cubicBezTo>
                    <a:pt x="8561" y="4848"/>
                    <a:pt x="8595" y="4843"/>
                    <a:pt x="8628" y="4843"/>
                  </a:cubicBezTo>
                  <a:close/>
                  <a:moveTo>
                    <a:pt x="0" y="0"/>
                  </a:moveTo>
                  <a:lnTo>
                    <a:pt x="0" y="7264"/>
                  </a:lnTo>
                  <a:cubicBezTo>
                    <a:pt x="0" y="7835"/>
                    <a:pt x="477" y="8312"/>
                    <a:pt x="1024" y="8312"/>
                  </a:cubicBezTo>
                  <a:lnTo>
                    <a:pt x="10669" y="8312"/>
                  </a:lnTo>
                  <a:cubicBezTo>
                    <a:pt x="11241" y="8312"/>
                    <a:pt x="11717" y="7859"/>
                    <a:pt x="11717" y="7264"/>
                  </a:cubicBezTo>
                  <a:lnTo>
                    <a:pt x="11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0"/>
            <p:cNvSpPr/>
            <p:nvPr/>
          </p:nvSpPr>
          <p:spPr>
            <a:xfrm>
              <a:off x="5525537" y="4187045"/>
              <a:ext cx="29803" cy="30614"/>
            </a:xfrm>
            <a:custGeom>
              <a:rect b="b" l="l" r="r" t="t"/>
              <a:pathLst>
                <a:path extrusionOk="0" h="906" w="882">
                  <a:moveTo>
                    <a:pt x="1" y="1"/>
                  </a:moveTo>
                  <a:lnTo>
                    <a:pt x="1" y="906"/>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0"/>
            <p:cNvSpPr/>
            <p:nvPr/>
          </p:nvSpPr>
          <p:spPr>
            <a:xfrm>
              <a:off x="5470831" y="4187045"/>
              <a:ext cx="30614" cy="30614"/>
            </a:xfrm>
            <a:custGeom>
              <a:rect b="b" l="l" r="r" t="t"/>
              <a:pathLst>
                <a:path extrusionOk="0" h="906" w="906">
                  <a:moveTo>
                    <a:pt x="0" y="1"/>
                  </a:moveTo>
                  <a:lnTo>
                    <a:pt x="905" y="906"/>
                  </a:lnTo>
                  <a:lnTo>
                    <a:pt x="9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0"/>
            <p:cNvSpPr/>
            <p:nvPr/>
          </p:nvSpPr>
          <p:spPr>
            <a:xfrm>
              <a:off x="5470831" y="4133927"/>
              <a:ext cx="30614" cy="30614"/>
            </a:xfrm>
            <a:custGeom>
              <a:rect b="b" l="l" r="r" t="t"/>
              <a:pathLst>
                <a:path extrusionOk="0" h="906" w="906">
                  <a:moveTo>
                    <a:pt x="905" y="1"/>
                  </a:moveTo>
                  <a:lnTo>
                    <a:pt x="0" y="906"/>
                  </a:lnTo>
                  <a:lnTo>
                    <a:pt x="905" y="906"/>
                  </a:lnTo>
                  <a:lnTo>
                    <a:pt x="9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0"/>
            <p:cNvSpPr/>
            <p:nvPr/>
          </p:nvSpPr>
          <p:spPr>
            <a:xfrm>
              <a:off x="5525537" y="4133927"/>
              <a:ext cx="29803" cy="30614"/>
            </a:xfrm>
            <a:custGeom>
              <a:rect b="b" l="l" r="r" t="t"/>
              <a:pathLst>
                <a:path extrusionOk="0" h="906" w="882">
                  <a:moveTo>
                    <a:pt x="1" y="1"/>
                  </a:moveTo>
                  <a:lnTo>
                    <a:pt x="1" y="906"/>
                  </a:lnTo>
                  <a:lnTo>
                    <a:pt x="882" y="9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70"/>
          <p:cNvGrpSpPr/>
          <p:nvPr/>
        </p:nvGrpSpPr>
        <p:grpSpPr>
          <a:xfrm>
            <a:off x="5439675" y="3425148"/>
            <a:ext cx="427010" cy="426577"/>
            <a:chOff x="5384734" y="3296644"/>
            <a:chExt cx="399972" cy="399567"/>
          </a:xfrm>
        </p:grpSpPr>
        <p:sp>
          <p:nvSpPr>
            <p:cNvPr id="1103" name="Google Shape;1103;p70"/>
            <p:cNvSpPr/>
            <p:nvPr/>
          </p:nvSpPr>
          <p:spPr>
            <a:xfrm>
              <a:off x="5733954" y="3296644"/>
              <a:ext cx="46732" cy="269205"/>
            </a:xfrm>
            <a:custGeom>
              <a:rect b="b" l="l" r="r" t="t"/>
              <a:pathLst>
                <a:path extrusionOk="0" h="7967" w="1383">
                  <a:moveTo>
                    <a:pt x="326" y="0"/>
                  </a:moveTo>
                  <a:cubicBezTo>
                    <a:pt x="164" y="0"/>
                    <a:pt x="1" y="159"/>
                    <a:pt x="1" y="346"/>
                  </a:cubicBezTo>
                  <a:lnTo>
                    <a:pt x="1" y="7610"/>
                  </a:lnTo>
                  <a:lnTo>
                    <a:pt x="382" y="7610"/>
                  </a:lnTo>
                  <a:cubicBezTo>
                    <a:pt x="763" y="7610"/>
                    <a:pt x="1120" y="7729"/>
                    <a:pt x="1382" y="7967"/>
                  </a:cubicBezTo>
                  <a:lnTo>
                    <a:pt x="1382" y="1323"/>
                  </a:lnTo>
                  <a:cubicBezTo>
                    <a:pt x="1382" y="727"/>
                    <a:pt x="1001" y="227"/>
                    <a:pt x="453" y="37"/>
                  </a:cubicBezTo>
                  <a:cubicBezTo>
                    <a:pt x="413" y="12"/>
                    <a:pt x="370"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0"/>
            <p:cNvSpPr/>
            <p:nvPr/>
          </p:nvSpPr>
          <p:spPr>
            <a:xfrm>
              <a:off x="5477251" y="3392034"/>
              <a:ext cx="24194" cy="65215"/>
            </a:xfrm>
            <a:custGeom>
              <a:rect b="b" l="l" r="r" t="t"/>
              <a:pathLst>
                <a:path extrusionOk="0" h="1930" w="716">
                  <a:moveTo>
                    <a:pt x="1" y="0"/>
                  </a:moveTo>
                  <a:lnTo>
                    <a:pt x="1" y="1572"/>
                  </a:lnTo>
                  <a:lnTo>
                    <a:pt x="358" y="1929"/>
                  </a:lnTo>
                  <a:lnTo>
                    <a:pt x="715" y="1572"/>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0"/>
            <p:cNvSpPr/>
            <p:nvPr/>
          </p:nvSpPr>
          <p:spPr>
            <a:xfrm>
              <a:off x="5477251" y="3553753"/>
              <a:ext cx="24194" cy="138438"/>
            </a:xfrm>
            <a:custGeom>
              <a:rect b="b" l="l" r="r" t="t"/>
              <a:pathLst>
                <a:path extrusionOk="0" h="4097" w="716">
                  <a:moveTo>
                    <a:pt x="1" y="1"/>
                  </a:moveTo>
                  <a:lnTo>
                    <a:pt x="1" y="3740"/>
                  </a:lnTo>
                  <a:lnTo>
                    <a:pt x="25" y="3740"/>
                  </a:lnTo>
                  <a:cubicBezTo>
                    <a:pt x="25" y="3954"/>
                    <a:pt x="191" y="4097"/>
                    <a:pt x="382" y="4097"/>
                  </a:cubicBezTo>
                  <a:cubicBezTo>
                    <a:pt x="549" y="4097"/>
                    <a:pt x="715" y="3930"/>
                    <a:pt x="715" y="3740"/>
                  </a:cubicBezTo>
                  <a:lnTo>
                    <a:pt x="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0"/>
            <p:cNvSpPr/>
            <p:nvPr/>
          </p:nvSpPr>
          <p:spPr>
            <a:xfrm>
              <a:off x="5384734" y="3321210"/>
              <a:ext cx="399972" cy="325938"/>
            </a:xfrm>
            <a:custGeom>
              <a:rect b="b" l="l" r="r" t="t"/>
              <a:pathLst>
                <a:path extrusionOk="0" h="9646" w="11837">
                  <a:moveTo>
                    <a:pt x="358" y="0"/>
                  </a:moveTo>
                  <a:cubicBezTo>
                    <a:pt x="167" y="0"/>
                    <a:pt x="0" y="143"/>
                    <a:pt x="0" y="358"/>
                  </a:cubicBezTo>
                  <a:lnTo>
                    <a:pt x="0" y="9288"/>
                  </a:lnTo>
                  <a:cubicBezTo>
                    <a:pt x="0" y="9479"/>
                    <a:pt x="143" y="9645"/>
                    <a:pt x="310" y="9645"/>
                  </a:cubicBezTo>
                  <a:lnTo>
                    <a:pt x="2048" y="9645"/>
                  </a:lnTo>
                  <a:lnTo>
                    <a:pt x="2048" y="6549"/>
                  </a:lnTo>
                  <a:cubicBezTo>
                    <a:pt x="2048" y="6383"/>
                    <a:pt x="2191" y="6192"/>
                    <a:pt x="2406" y="6192"/>
                  </a:cubicBezTo>
                  <a:lnTo>
                    <a:pt x="2763" y="6192"/>
                  </a:lnTo>
                  <a:lnTo>
                    <a:pt x="2763" y="4620"/>
                  </a:lnTo>
                  <a:lnTo>
                    <a:pt x="2167" y="4025"/>
                  </a:lnTo>
                  <a:cubicBezTo>
                    <a:pt x="2096" y="3954"/>
                    <a:pt x="2072" y="3882"/>
                    <a:pt x="2072" y="3787"/>
                  </a:cubicBezTo>
                  <a:lnTo>
                    <a:pt x="2072" y="1739"/>
                  </a:lnTo>
                  <a:cubicBezTo>
                    <a:pt x="2072" y="1548"/>
                    <a:pt x="2215" y="1382"/>
                    <a:pt x="2429" y="1382"/>
                  </a:cubicBezTo>
                  <a:lnTo>
                    <a:pt x="3834" y="1382"/>
                  </a:lnTo>
                  <a:cubicBezTo>
                    <a:pt x="4001" y="1382"/>
                    <a:pt x="4192" y="1525"/>
                    <a:pt x="4192" y="1739"/>
                  </a:cubicBezTo>
                  <a:lnTo>
                    <a:pt x="4192" y="3787"/>
                  </a:lnTo>
                  <a:cubicBezTo>
                    <a:pt x="4192" y="3882"/>
                    <a:pt x="4144" y="3954"/>
                    <a:pt x="4096" y="4025"/>
                  </a:cubicBezTo>
                  <a:lnTo>
                    <a:pt x="3501" y="4620"/>
                  </a:lnTo>
                  <a:lnTo>
                    <a:pt x="3501" y="6192"/>
                  </a:lnTo>
                  <a:lnTo>
                    <a:pt x="3858" y="6192"/>
                  </a:lnTo>
                  <a:cubicBezTo>
                    <a:pt x="4049" y="6192"/>
                    <a:pt x="4215" y="6335"/>
                    <a:pt x="4215" y="6549"/>
                  </a:cubicBezTo>
                  <a:lnTo>
                    <a:pt x="4215" y="9621"/>
                  </a:lnTo>
                  <a:lnTo>
                    <a:pt x="5573" y="9621"/>
                  </a:lnTo>
                  <a:lnTo>
                    <a:pt x="5573" y="2096"/>
                  </a:lnTo>
                  <a:lnTo>
                    <a:pt x="5263" y="2096"/>
                  </a:lnTo>
                  <a:cubicBezTo>
                    <a:pt x="5073" y="2048"/>
                    <a:pt x="4906" y="1929"/>
                    <a:pt x="4906" y="1763"/>
                  </a:cubicBezTo>
                  <a:cubicBezTo>
                    <a:pt x="4906" y="1548"/>
                    <a:pt x="5049" y="1405"/>
                    <a:pt x="5263" y="1405"/>
                  </a:cubicBezTo>
                  <a:lnTo>
                    <a:pt x="8669" y="1405"/>
                  </a:lnTo>
                  <a:cubicBezTo>
                    <a:pt x="8859" y="1405"/>
                    <a:pt x="9050" y="1548"/>
                    <a:pt x="9050" y="1739"/>
                  </a:cubicBezTo>
                  <a:cubicBezTo>
                    <a:pt x="9050" y="1929"/>
                    <a:pt x="8669" y="2120"/>
                    <a:pt x="8669" y="2120"/>
                  </a:cubicBezTo>
                  <a:lnTo>
                    <a:pt x="8359" y="2120"/>
                  </a:lnTo>
                  <a:lnTo>
                    <a:pt x="8359" y="9645"/>
                  </a:lnTo>
                  <a:lnTo>
                    <a:pt x="10788" y="9645"/>
                  </a:lnTo>
                  <a:cubicBezTo>
                    <a:pt x="11360" y="9645"/>
                    <a:pt x="11836" y="9169"/>
                    <a:pt x="11812" y="8597"/>
                  </a:cubicBezTo>
                  <a:cubicBezTo>
                    <a:pt x="11717" y="8002"/>
                    <a:pt x="11241" y="7573"/>
                    <a:pt x="10669" y="7573"/>
                  </a:cubicBezTo>
                  <a:lnTo>
                    <a:pt x="9669" y="7573"/>
                  </a:lnTo>
                  <a:lnTo>
                    <a:pt x="9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0"/>
            <p:cNvSpPr/>
            <p:nvPr/>
          </p:nvSpPr>
          <p:spPr>
            <a:xfrm>
              <a:off x="5594739" y="3394433"/>
              <a:ext cx="49942" cy="301778"/>
            </a:xfrm>
            <a:custGeom>
              <a:rect b="b" l="l" r="r" t="t"/>
              <a:pathLst>
                <a:path extrusionOk="0" h="8931" w="1478">
                  <a:moveTo>
                    <a:pt x="120" y="1"/>
                  </a:moveTo>
                  <a:lnTo>
                    <a:pt x="120" y="572"/>
                  </a:lnTo>
                  <a:lnTo>
                    <a:pt x="334" y="572"/>
                  </a:lnTo>
                  <a:cubicBezTo>
                    <a:pt x="477" y="572"/>
                    <a:pt x="620" y="691"/>
                    <a:pt x="692" y="834"/>
                  </a:cubicBezTo>
                  <a:cubicBezTo>
                    <a:pt x="739" y="1072"/>
                    <a:pt x="572" y="1287"/>
                    <a:pt x="358" y="1287"/>
                  </a:cubicBezTo>
                  <a:lnTo>
                    <a:pt x="1" y="1287"/>
                  </a:lnTo>
                  <a:lnTo>
                    <a:pt x="1" y="1977"/>
                  </a:lnTo>
                  <a:lnTo>
                    <a:pt x="358" y="1977"/>
                  </a:lnTo>
                  <a:cubicBezTo>
                    <a:pt x="501" y="1977"/>
                    <a:pt x="644" y="2096"/>
                    <a:pt x="715" y="2239"/>
                  </a:cubicBezTo>
                  <a:cubicBezTo>
                    <a:pt x="763" y="2477"/>
                    <a:pt x="596" y="2692"/>
                    <a:pt x="382" y="2692"/>
                  </a:cubicBezTo>
                  <a:lnTo>
                    <a:pt x="25" y="2692"/>
                  </a:lnTo>
                  <a:lnTo>
                    <a:pt x="25" y="3382"/>
                  </a:lnTo>
                  <a:lnTo>
                    <a:pt x="382" y="3382"/>
                  </a:lnTo>
                  <a:cubicBezTo>
                    <a:pt x="525" y="3382"/>
                    <a:pt x="692" y="3477"/>
                    <a:pt x="739" y="3644"/>
                  </a:cubicBezTo>
                  <a:cubicBezTo>
                    <a:pt x="811" y="3882"/>
                    <a:pt x="620" y="4073"/>
                    <a:pt x="406" y="4073"/>
                  </a:cubicBezTo>
                  <a:lnTo>
                    <a:pt x="49" y="4073"/>
                  </a:lnTo>
                  <a:lnTo>
                    <a:pt x="49" y="4763"/>
                  </a:lnTo>
                  <a:lnTo>
                    <a:pt x="406" y="4763"/>
                  </a:lnTo>
                  <a:cubicBezTo>
                    <a:pt x="572" y="4763"/>
                    <a:pt x="715" y="4882"/>
                    <a:pt x="763" y="5025"/>
                  </a:cubicBezTo>
                  <a:cubicBezTo>
                    <a:pt x="834" y="5264"/>
                    <a:pt x="644" y="5478"/>
                    <a:pt x="453" y="5478"/>
                  </a:cubicBezTo>
                  <a:lnTo>
                    <a:pt x="96" y="5478"/>
                  </a:lnTo>
                  <a:lnTo>
                    <a:pt x="96" y="6168"/>
                  </a:lnTo>
                  <a:lnTo>
                    <a:pt x="453" y="6168"/>
                  </a:lnTo>
                  <a:cubicBezTo>
                    <a:pt x="596" y="6168"/>
                    <a:pt x="739" y="6288"/>
                    <a:pt x="811" y="6430"/>
                  </a:cubicBezTo>
                  <a:cubicBezTo>
                    <a:pt x="858" y="6669"/>
                    <a:pt x="692" y="6883"/>
                    <a:pt x="477" y="6883"/>
                  </a:cubicBezTo>
                  <a:lnTo>
                    <a:pt x="120" y="6883"/>
                  </a:lnTo>
                  <a:lnTo>
                    <a:pt x="120" y="8240"/>
                  </a:lnTo>
                  <a:cubicBezTo>
                    <a:pt x="120" y="8240"/>
                    <a:pt x="453" y="8931"/>
                    <a:pt x="811" y="8931"/>
                  </a:cubicBezTo>
                  <a:cubicBezTo>
                    <a:pt x="1192" y="8931"/>
                    <a:pt x="1477" y="8645"/>
                    <a:pt x="1477" y="8240"/>
                  </a:cubicBez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70"/>
          <p:cNvGrpSpPr/>
          <p:nvPr/>
        </p:nvGrpSpPr>
        <p:grpSpPr>
          <a:xfrm>
            <a:off x="5437943" y="2704819"/>
            <a:ext cx="427876" cy="423583"/>
            <a:chOff x="5383112" y="2621926"/>
            <a:chExt cx="400783" cy="396762"/>
          </a:xfrm>
        </p:grpSpPr>
        <p:sp>
          <p:nvSpPr>
            <p:cNvPr id="1109" name="Google Shape;1109;p70"/>
            <p:cNvSpPr/>
            <p:nvPr/>
          </p:nvSpPr>
          <p:spPr>
            <a:xfrm>
              <a:off x="5384734" y="2971179"/>
              <a:ext cx="395951" cy="47509"/>
            </a:xfrm>
            <a:custGeom>
              <a:rect b="b" l="l" r="r" t="t"/>
              <a:pathLst>
                <a:path extrusionOk="0" h="1406" w="11718">
                  <a:moveTo>
                    <a:pt x="358" y="0"/>
                  </a:moveTo>
                  <a:cubicBezTo>
                    <a:pt x="143" y="0"/>
                    <a:pt x="0" y="167"/>
                    <a:pt x="0" y="357"/>
                  </a:cubicBezTo>
                  <a:lnTo>
                    <a:pt x="0" y="1048"/>
                  </a:lnTo>
                  <a:cubicBezTo>
                    <a:pt x="0" y="1262"/>
                    <a:pt x="167" y="1405"/>
                    <a:pt x="358" y="1405"/>
                  </a:cubicBezTo>
                  <a:lnTo>
                    <a:pt x="11360" y="1405"/>
                  </a:lnTo>
                  <a:cubicBezTo>
                    <a:pt x="11574" y="1405"/>
                    <a:pt x="11717" y="1262"/>
                    <a:pt x="11717" y="1048"/>
                  </a:cubicBezTo>
                  <a:lnTo>
                    <a:pt x="11717" y="357"/>
                  </a:lnTo>
                  <a:cubicBezTo>
                    <a:pt x="11717" y="143"/>
                    <a:pt x="11550" y="0"/>
                    <a:pt x="11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0"/>
            <p:cNvSpPr/>
            <p:nvPr/>
          </p:nvSpPr>
          <p:spPr>
            <a:xfrm>
              <a:off x="5522327" y="2693561"/>
              <a:ext cx="119921" cy="259136"/>
            </a:xfrm>
            <a:custGeom>
              <a:rect b="b" l="l" r="r" t="t"/>
              <a:pathLst>
                <a:path extrusionOk="0" h="7669" w="3549">
                  <a:moveTo>
                    <a:pt x="715" y="0"/>
                  </a:moveTo>
                  <a:lnTo>
                    <a:pt x="715" y="357"/>
                  </a:lnTo>
                  <a:cubicBezTo>
                    <a:pt x="715" y="453"/>
                    <a:pt x="739" y="524"/>
                    <a:pt x="786" y="596"/>
                  </a:cubicBezTo>
                  <a:lnTo>
                    <a:pt x="1382" y="1191"/>
                  </a:lnTo>
                  <a:lnTo>
                    <a:pt x="1382" y="3477"/>
                  </a:lnTo>
                  <a:lnTo>
                    <a:pt x="358" y="3477"/>
                  </a:lnTo>
                  <a:cubicBezTo>
                    <a:pt x="167" y="3477"/>
                    <a:pt x="1" y="3620"/>
                    <a:pt x="1" y="3834"/>
                  </a:cubicBezTo>
                  <a:lnTo>
                    <a:pt x="1" y="4858"/>
                  </a:lnTo>
                  <a:lnTo>
                    <a:pt x="1739" y="4858"/>
                  </a:lnTo>
                  <a:cubicBezTo>
                    <a:pt x="1906" y="4858"/>
                    <a:pt x="2049" y="4977"/>
                    <a:pt x="2096" y="5120"/>
                  </a:cubicBezTo>
                  <a:cubicBezTo>
                    <a:pt x="2168" y="5358"/>
                    <a:pt x="1977" y="5573"/>
                    <a:pt x="1787" y="5573"/>
                  </a:cubicBezTo>
                  <a:lnTo>
                    <a:pt x="96" y="5573"/>
                  </a:lnTo>
                  <a:lnTo>
                    <a:pt x="96" y="6240"/>
                  </a:lnTo>
                  <a:lnTo>
                    <a:pt x="1834" y="6240"/>
                  </a:lnTo>
                  <a:cubicBezTo>
                    <a:pt x="2001" y="6240"/>
                    <a:pt x="2144" y="6359"/>
                    <a:pt x="2192" y="6525"/>
                  </a:cubicBezTo>
                  <a:cubicBezTo>
                    <a:pt x="2263" y="6763"/>
                    <a:pt x="2072" y="6954"/>
                    <a:pt x="1882" y="6954"/>
                  </a:cubicBezTo>
                  <a:lnTo>
                    <a:pt x="96" y="6954"/>
                  </a:lnTo>
                  <a:lnTo>
                    <a:pt x="96" y="7668"/>
                  </a:lnTo>
                  <a:lnTo>
                    <a:pt x="3549" y="7668"/>
                  </a:lnTo>
                  <a:lnTo>
                    <a:pt x="3549" y="3906"/>
                  </a:lnTo>
                  <a:cubicBezTo>
                    <a:pt x="3549" y="3596"/>
                    <a:pt x="3358" y="3453"/>
                    <a:pt x="3192" y="3453"/>
                  </a:cubicBezTo>
                  <a:lnTo>
                    <a:pt x="2096" y="3453"/>
                  </a:lnTo>
                  <a:lnTo>
                    <a:pt x="2096" y="1167"/>
                  </a:lnTo>
                  <a:lnTo>
                    <a:pt x="2692" y="572"/>
                  </a:lnTo>
                  <a:cubicBezTo>
                    <a:pt x="2763" y="500"/>
                    <a:pt x="2787" y="429"/>
                    <a:pt x="2787" y="334"/>
                  </a:cubicBezTo>
                  <a:lnTo>
                    <a:pt x="2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0"/>
            <p:cNvSpPr/>
            <p:nvPr/>
          </p:nvSpPr>
          <p:spPr>
            <a:xfrm>
              <a:off x="5383112" y="2621926"/>
              <a:ext cx="397573" cy="46698"/>
            </a:xfrm>
            <a:custGeom>
              <a:rect b="b" l="l" r="r" t="t"/>
              <a:pathLst>
                <a:path extrusionOk="0" h="1382" w="11766">
                  <a:moveTo>
                    <a:pt x="406" y="1"/>
                  </a:moveTo>
                  <a:cubicBezTo>
                    <a:pt x="215" y="1"/>
                    <a:pt x="72" y="120"/>
                    <a:pt x="48" y="310"/>
                  </a:cubicBezTo>
                  <a:cubicBezTo>
                    <a:pt x="1" y="525"/>
                    <a:pt x="191" y="668"/>
                    <a:pt x="358" y="668"/>
                  </a:cubicBezTo>
                  <a:lnTo>
                    <a:pt x="4859" y="668"/>
                  </a:lnTo>
                  <a:lnTo>
                    <a:pt x="4859" y="1382"/>
                  </a:lnTo>
                  <a:lnTo>
                    <a:pt x="6907" y="1382"/>
                  </a:lnTo>
                  <a:lnTo>
                    <a:pt x="6907" y="668"/>
                  </a:lnTo>
                  <a:lnTo>
                    <a:pt x="11384" y="668"/>
                  </a:lnTo>
                  <a:cubicBezTo>
                    <a:pt x="11551" y="668"/>
                    <a:pt x="11717" y="548"/>
                    <a:pt x="11741" y="358"/>
                  </a:cubicBezTo>
                  <a:cubicBezTo>
                    <a:pt x="11765" y="191"/>
                    <a:pt x="11575" y="1"/>
                    <a:pt x="11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0"/>
            <p:cNvSpPr/>
            <p:nvPr/>
          </p:nvSpPr>
          <p:spPr>
            <a:xfrm>
              <a:off x="5664752" y="2692243"/>
              <a:ext cx="119144" cy="257243"/>
            </a:xfrm>
            <a:custGeom>
              <a:rect b="b" l="l" r="r" t="t"/>
              <a:pathLst>
                <a:path extrusionOk="0" h="7613" w="3526">
                  <a:moveTo>
                    <a:pt x="1686" y="0"/>
                  </a:moveTo>
                  <a:cubicBezTo>
                    <a:pt x="1497" y="0"/>
                    <a:pt x="1358" y="166"/>
                    <a:pt x="1358" y="349"/>
                  </a:cubicBezTo>
                  <a:lnTo>
                    <a:pt x="1358" y="1611"/>
                  </a:lnTo>
                  <a:lnTo>
                    <a:pt x="96" y="2873"/>
                  </a:lnTo>
                  <a:cubicBezTo>
                    <a:pt x="48" y="2921"/>
                    <a:pt x="1" y="3016"/>
                    <a:pt x="1" y="3111"/>
                  </a:cubicBezTo>
                  <a:lnTo>
                    <a:pt x="1" y="3445"/>
                  </a:lnTo>
                  <a:lnTo>
                    <a:pt x="1668" y="3445"/>
                  </a:lnTo>
                  <a:cubicBezTo>
                    <a:pt x="1858" y="3445"/>
                    <a:pt x="2025" y="3588"/>
                    <a:pt x="2025" y="3754"/>
                  </a:cubicBezTo>
                  <a:cubicBezTo>
                    <a:pt x="2025" y="3945"/>
                    <a:pt x="1882" y="4088"/>
                    <a:pt x="1715" y="4088"/>
                  </a:cubicBezTo>
                  <a:lnTo>
                    <a:pt x="48" y="4088"/>
                  </a:lnTo>
                  <a:lnTo>
                    <a:pt x="48" y="4778"/>
                  </a:lnTo>
                  <a:lnTo>
                    <a:pt x="1787" y="4778"/>
                  </a:lnTo>
                  <a:cubicBezTo>
                    <a:pt x="1954" y="4778"/>
                    <a:pt x="2096" y="4897"/>
                    <a:pt x="2144" y="5040"/>
                  </a:cubicBezTo>
                  <a:cubicBezTo>
                    <a:pt x="2216" y="5278"/>
                    <a:pt x="2025" y="5493"/>
                    <a:pt x="1834" y="5493"/>
                  </a:cubicBezTo>
                  <a:lnTo>
                    <a:pt x="72" y="5493"/>
                  </a:lnTo>
                  <a:lnTo>
                    <a:pt x="72" y="6183"/>
                  </a:lnTo>
                  <a:lnTo>
                    <a:pt x="1834" y="6183"/>
                  </a:lnTo>
                  <a:cubicBezTo>
                    <a:pt x="1977" y="6183"/>
                    <a:pt x="2120" y="6302"/>
                    <a:pt x="2192" y="6445"/>
                  </a:cubicBezTo>
                  <a:cubicBezTo>
                    <a:pt x="2239" y="6683"/>
                    <a:pt x="2073" y="6898"/>
                    <a:pt x="1858" y="6898"/>
                  </a:cubicBezTo>
                  <a:lnTo>
                    <a:pt x="96" y="6898"/>
                  </a:lnTo>
                  <a:lnTo>
                    <a:pt x="96" y="7612"/>
                  </a:lnTo>
                  <a:lnTo>
                    <a:pt x="3525" y="7612"/>
                  </a:lnTo>
                  <a:lnTo>
                    <a:pt x="3525" y="3135"/>
                  </a:lnTo>
                  <a:cubicBezTo>
                    <a:pt x="3430" y="3040"/>
                    <a:pt x="3406" y="2945"/>
                    <a:pt x="3335" y="2897"/>
                  </a:cubicBezTo>
                  <a:lnTo>
                    <a:pt x="2073" y="1611"/>
                  </a:lnTo>
                  <a:lnTo>
                    <a:pt x="2073" y="373"/>
                  </a:lnTo>
                  <a:cubicBezTo>
                    <a:pt x="2073" y="230"/>
                    <a:pt x="1954" y="63"/>
                    <a:pt x="1787" y="15"/>
                  </a:cubicBezTo>
                  <a:cubicBezTo>
                    <a:pt x="1752" y="5"/>
                    <a:pt x="1718" y="0"/>
                    <a:pt x="1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0"/>
            <p:cNvSpPr/>
            <p:nvPr/>
          </p:nvSpPr>
          <p:spPr>
            <a:xfrm>
              <a:off x="5384734" y="2951040"/>
              <a:ext cx="845" cy="34"/>
            </a:xfrm>
            <a:custGeom>
              <a:rect b="b" l="l" r="r" t="t"/>
              <a:pathLst>
                <a:path extrusionOk="0" h="1" w="25">
                  <a:moveTo>
                    <a:pt x="0" y="1"/>
                  </a:moveTo>
                  <a:lnTo>
                    <a:pt x="0" y="1"/>
                  </a:lnTo>
                  <a:cubicBezTo>
                    <a:pt x="24" y="1"/>
                    <a:pt x="24" y="1"/>
                    <a:pt x="0" y="1"/>
                  </a:cubicBezTo>
                  <a:close/>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p:nvPr/>
          </p:nvSpPr>
          <p:spPr>
            <a:xfrm>
              <a:off x="5384734" y="2692750"/>
              <a:ext cx="116711" cy="256736"/>
            </a:xfrm>
            <a:custGeom>
              <a:rect b="b" l="l" r="r" t="t"/>
              <a:pathLst>
                <a:path extrusionOk="0" h="7598" w="3454">
                  <a:moveTo>
                    <a:pt x="1715" y="0"/>
                  </a:moveTo>
                  <a:cubicBezTo>
                    <a:pt x="1548" y="0"/>
                    <a:pt x="1382" y="143"/>
                    <a:pt x="1382" y="334"/>
                  </a:cubicBezTo>
                  <a:lnTo>
                    <a:pt x="1382" y="1596"/>
                  </a:lnTo>
                  <a:lnTo>
                    <a:pt x="119" y="2858"/>
                  </a:lnTo>
                  <a:cubicBezTo>
                    <a:pt x="48" y="2906"/>
                    <a:pt x="24" y="3001"/>
                    <a:pt x="24" y="3096"/>
                  </a:cubicBezTo>
                  <a:lnTo>
                    <a:pt x="24" y="3430"/>
                  </a:lnTo>
                  <a:lnTo>
                    <a:pt x="1715" y="3430"/>
                  </a:lnTo>
                  <a:cubicBezTo>
                    <a:pt x="1905" y="3430"/>
                    <a:pt x="2048" y="3549"/>
                    <a:pt x="2072" y="3715"/>
                  </a:cubicBezTo>
                  <a:cubicBezTo>
                    <a:pt x="2096" y="3930"/>
                    <a:pt x="1929" y="4073"/>
                    <a:pt x="1739" y="4073"/>
                  </a:cubicBezTo>
                  <a:lnTo>
                    <a:pt x="0" y="4073"/>
                  </a:lnTo>
                  <a:lnTo>
                    <a:pt x="0" y="4763"/>
                  </a:lnTo>
                  <a:lnTo>
                    <a:pt x="1739" y="4763"/>
                  </a:lnTo>
                  <a:cubicBezTo>
                    <a:pt x="1905" y="4763"/>
                    <a:pt x="2048" y="4882"/>
                    <a:pt x="2096" y="5025"/>
                  </a:cubicBezTo>
                  <a:cubicBezTo>
                    <a:pt x="2167" y="5263"/>
                    <a:pt x="1977" y="5478"/>
                    <a:pt x="1763" y="5478"/>
                  </a:cubicBezTo>
                  <a:lnTo>
                    <a:pt x="0" y="5478"/>
                  </a:lnTo>
                  <a:lnTo>
                    <a:pt x="0" y="6168"/>
                  </a:lnTo>
                  <a:lnTo>
                    <a:pt x="1739" y="6168"/>
                  </a:lnTo>
                  <a:cubicBezTo>
                    <a:pt x="1905" y="6168"/>
                    <a:pt x="2048" y="6287"/>
                    <a:pt x="2096" y="6430"/>
                  </a:cubicBezTo>
                  <a:cubicBezTo>
                    <a:pt x="2167" y="6668"/>
                    <a:pt x="1977" y="6883"/>
                    <a:pt x="1763" y="6883"/>
                  </a:cubicBezTo>
                  <a:lnTo>
                    <a:pt x="0" y="6883"/>
                  </a:lnTo>
                  <a:lnTo>
                    <a:pt x="0" y="7597"/>
                  </a:lnTo>
                  <a:lnTo>
                    <a:pt x="3453" y="7597"/>
                  </a:lnTo>
                  <a:lnTo>
                    <a:pt x="3453" y="3120"/>
                  </a:lnTo>
                  <a:cubicBezTo>
                    <a:pt x="3453" y="3025"/>
                    <a:pt x="3406" y="2930"/>
                    <a:pt x="3358" y="2882"/>
                  </a:cubicBezTo>
                  <a:lnTo>
                    <a:pt x="2048" y="1596"/>
                  </a:lnTo>
                  <a:lnTo>
                    <a:pt x="2048" y="358"/>
                  </a:lnTo>
                  <a:cubicBezTo>
                    <a:pt x="2048" y="167"/>
                    <a:pt x="1905" y="0"/>
                    <a:pt x="1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70"/>
          <p:cNvSpPr/>
          <p:nvPr/>
        </p:nvSpPr>
        <p:spPr>
          <a:xfrm>
            <a:off x="5437980" y="2060517"/>
            <a:ext cx="427020" cy="423593"/>
          </a:xfrm>
          <a:custGeom>
            <a:rect b="b" l="l" r="r" t="t"/>
            <a:pathLst>
              <a:path extrusionOk="0" h="11742" w="11837">
                <a:moveTo>
                  <a:pt x="7836" y="3454"/>
                </a:moveTo>
                <a:lnTo>
                  <a:pt x="6478" y="4835"/>
                </a:lnTo>
                <a:lnTo>
                  <a:pt x="5359" y="4835"/>
                </a:lnTo>
                <a:lnTo>
                  <a:pt x="4002" y="3454"/>
                </a:lnTo>
                <a:close/>
                <a:moveTo>
                  <a:pt x="3501" y="3978"/>
                </a:moveTo>
                <a:lnTo>
                  <a:pt x="4859" y="5335"/>
                </a:lnTo>
                <a:lnTo>
                  <a:pt x="4859" y="5550"/>
                </a:lnTo>
                <a:lnTo>
                  <a:pt x="3501" y="5550"/>
                </a:lnTo>
                <a:lnTo>
                  <a:pt x="3501" y="3978"/>
                </a:lnTo>
                <a:close/>
                <a:moveTo>
                  <a:pt x="8312" y="3978"/>
                </a:moveTo>
                <a:lnTo>
                  <a:pt x="8312" y="5550"/>
                </a:lnTo>
                <a:lnTo>
                  <a:pt x="6931" y="5550"/>
                </a:lnTo>
                <a:lnTo>
                  <a:pt x="6931" y="5335"/>
                </a:lnTo>
                <a:lnTo>
                  <a:pt x="8312" y="3978"/>
                </a:lnTo>
                <a:close/>
                <a:moveTo>
                  <a:pt x="4859" y="6193"/>
                </a:moveTo>
                <a:lnTo>
                  <a:pt x="4859" y="6407"/>
                </a:lnTo>
                <a:lnTo>
                  <a:pt x="3501" y="7788"/>
                </a:lnTo>
                <a:lnTo>
                  <a:pt x="3501" y="6193"/>
                </a:lnTo>
                <a:close/>
                <a:moveTo>
                  <a:pt x="8312" y="6193"/>
                </a:moveTo>
                <a:lnTo>
                  <a:pt x="8312" y="7788"/>
                </a:lnTo>
                <a:lnTo>
                  <a:pt x="6931" y="6407"/>
                </a:lnTo>
                <a:lnTo>
                  <a:pt x="6931" y="6193"/>
                </a:lnTo>
                <a:close/>
                <a:moveTo>
                  <a:pt x="6478" y="6907"/>
                </a:moveTo>
                <a:lnTo>
                  <a:pt x="7836" y="8288"/>
                </a:lnTo>
                <a:lnTo>
                  <a:pt x="4002" y="8288"/>
                </a:lnTo>
                <a:lnTo>
                  <a:pt x="5359" y="6907"/>
                </a:lnTo>
                <a:close/>
                <a:moveTo>
                  <a:pt x="358" y="1"/>
                </a:moveTo>
                <a:cubicBezTo>
                  <a:pt x="191" y="1"/>
                  <a:pt x="1" y="168"/>
                  <a:pt x="1" y="358"/>
                </a:cubicBezTo>
                <a:lnTo>
                  <a:pt x="1" y="1763"/>
                </a:lnTo>
                <a:cubicBezTo>
                  <a:pt x="1" y="1954"/>
                  <a:pt x="167" y="2120"/>
                  <a:pt x="358" y="2120"/>
                </a:cubicBezTo>
                <a:lnTo>
                  <a:pt x="1596" y="2120"/>
                </a:lnTo>
                <a:lnTo>
                  <a:pt x="2787" y="3311"/>
                </a:lnTo>
                <a:lnTo>
                  <a:pt x="2787" y="5550"/>
                </a:lnTo>
                <a:lnTo>
                  <a:pt x="2025" y="5550"/>
                </a:lnTo>
                <a:cubicBezTo>
                  <a:pt x="1892" y="5152"/>
                  <a:pt x="1535" y="4878"/>
                  <a:pt x="1123" y="4878"/>
                </a:cubicBezTo>
                <a:cubicBezTo>
                  <a:pt x="1090" y="4878"/>
                  <a:pt x="1058" y="4879"/>
                  <a:pt x="1025" y="4883"/>
                </a:cubicBezTo>
                <a:cubicBezTo>
                  <a:pt x="525" y="4931"/>
                  <a:pt x="120" y="5335"/>
                  <a:pt x="96" y="5812"/>
                </a:cubicBezTo>
                <a:cubicBezTo>
                  <a:pt x="72" y="6407"/>
                  <a:pt x="525" y="6883"/>
                  <a:pt x="1120" y="6883"/>
                </a:cubicBezTo>
                <a:cubicBezTo>
                  <a:pt x="1549" y="6883"/>
                  <a:pt x="1906" y="6621"/>
                  <a:pt x="2073" y="6193"/>
                </a:cubicBezTo>
                <a:lnTo>
                  <a:pt x="2811" y="6193"/>
                </a:lnTo>
                <a:lnTo>
                  <a:pt x="2811" y="8431"/>
                </a:lnTo>
                <a:lnTo>
                  <a:pt x="1620" y="9622"/>
                </a:lnTo>
                <a:lnTo>
                  <a:pt x="406" y="9622"/>
                </a:lnTo>
                <a:cubicBezTo>
                  <a:pt x="215" y="9622"/>
                  <a:pt x="48" y="9765"/>
                  <a:pt x="48" y="9979"/>
                </a:cubicBezTo>
                <a:lnTo>
                  <a:pt x="48" y="11384"/>
                </a:lnTo>
                <a:cubicBezTo>
                  <a:pt x="48" y="11551"/>
                  <a:pt x="191" y="11741"/>
                  <a:pt x="406" y="11741"/>
                </a:cubicBezTo>
                <a:lnTo>
                  <a:pt x="1787" y="11741"/>
                </a:lnTo>
                <a:cubicBezTo>
                  <a:pt x="1977" y="11741"/>
                  <a:pt x="2144" y="11599"/>
                  <a:pt x="2144" y="11384"/>
                </a:cubicBezTo>
                <a:lnTo>
                  <a:pt x="2144" y="10170"/>
                </a:lnTo>
                <a:lnTo>
                  <a:pt x="3335" y="8979"/>
                </a:lnTo>
                <a:lnTo>
                  <a:pt x="8550" y="8979"/>
                </a:lnTo>
                <a:lnTo>
                  <a:pt x="9741" y="10170"/>
                </a:lnTo>
                <a:lnTo>
                  <a:pt x="9741" y="11384"/>
                </a:lnTo>
                <a:cubicBezTo>
                  <a:pt x="9741" y="11551"/>
                  <a:pt x="9884" y="11741"/>
                  <a:pt x="10098" y="11741"/>
                </a:cubicBezTo>
                <a:lnTo>
                  <a:pt x="11479" y="11741"/>
                </a:lnTo>
                <a:cubicBezTo>
                  <a:pt x="11646" y="11741"/>
                  <a:pt x="11836" y="11599"/>
                  <a:pt x="11836" y="11384"/>
                </a:cubicBezTo>
                <a:lnTo>
                  <a:pt x="11836" y="9979"/>
                </a:lnTo>
                <a:cubicBezTo>
                  <a:pt x="11836" y="9812"/>
                  <a:pt x="11670" y="9622"/>
                  <a:pt x="11479" y="9622"/>
                </a:cubicBezTo>
                <a:lnTo>
                  <a:pt x="10241" y="9622"/>
                </a:lnTo>
                <a:lnTo>
                  <a:pt x="9050" y="8431"/>
                </a:lnTo>
                <a:lnTo>
                  <a:pt x="9050" y="6193"/>
                </a:lnTo>
                <a:lnTo>
                  <a:pt x="9788" y="6193"/>
                </a:lnTo>
                <a:cubicBezTo>
                  <a:pt x="9943" y="6590"/>
                  <a:pt x="10302" y="6865"/>
                  <a:pt x="10714" y="6865"/>
                </a:cubicBezTo>
                <a:cubicBezTo>
                  <a:pt x="10747" y="6865"/>
                  <a:pt x="10779" y="6863"/>
                  <a:pt x="10812" y="6860"/>
                </a:cubicBezTo>
                <a:cubicBezTo>
                  <a:pt x="11313" y="6836"/>
                  <a:pt x="11694" y="6407"/>
                  <a:pt x="11741" y="5931"/>
                </a:cubicBezTo>
                <a:cubicBezTo>
                  <a:pt x="11765" y="5335"/>
                  <a:pt x="11313" y="4859"/>
                  <a:pt x="10717" y="4859"/>
                </a:cubicBezTo>
                <a:cubicBezTo>
                  <a:pt x="10289" y="4859"/>
                  <a:pt x="9908" y="5121"/>
                  <a:pt x="9765" y="5550"/>
                </a:cubicBezTo>
                <a:lnTo>
                  <a:pt x="9026" y="5550"/>
                </a:lnTo>
                <a:lnTo>
                  <a:pt x="9026" y="3311"/>
                </a:lnTo>
                <a:lnTo>
                  <a:pt x="9003" y="3311"/>
                </a:lnTo>
                <a:lnTo>
                  <a:pt x="10193" y="2120"/>
                </a:lnTo>
                <a:lnTo>
                  <a:pt x="11408" y="2120"/>
                </a:lnTo>
                <a:cubicBezTo>
                  <a:pt x="11598" y="2120"/>
                  <a:pt x="11765" y="1978"/>
                  <a:pt x="11765" y="1763"/>
                </a:cubicBezTo>
                <a:lnTo>
                  <a:pt x="11765" y="358"/>
                </a:lnTo>
                <a:cubicBezTo>
                  <a:pt x="11765" y="191"/>
                  <a:pt x="11622" y="1"/>
                  <a:pt x="11408" y="1"/>
                </a:cubicBezTo>
                <a:lnTo>
                  <a:pt x="10050" y="1"/>
                </a:lnTo>
                <a:cubicBezTo>
                  <a:pt x="9860" y="1"/>
                  <a:pt x="9693" y="168"/>
                  <a:pt x="9693" y="358"/>
                </a:cubicBezTo>
                <a:lnTo>
                  <a:pt x="9693" y="1597"/>
                </a:lnTo>
                <a:lnTo>
                  <a:pt x="8502" y="2787"/>
                </a:lnTo>
                <a:lnTo>
                  <a:pt x="3311" y="2787"/>
                </a:lnTo>
                <a:lnTo>
                  <a:pt x="2120" y="1597"/>
                </a:lnTo>
                <a:lnTo>
                  <a:pt x="2120" y="358"/>
                </a:lnTo>
                <a:cubicBezTo>
                  <a:pt x="2120" y="191"/>
                  <a:pt x="1977" y="1"/>
                  <a:pt x="1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70"/>
          <p:cNvGrpSpPr/>
          <p:nvPr/>
        </p:nvGrpSpPr>
        <p:grpSpPr>
          <a:xfrm>
            <a:off x="4729193" y="4078488"/>
            <a:ext cx="424449" cy="425279"/>
            <a:chOff x="4719240" y="3908615"/>
            <a:chExt cx="397573" cy="398350"/>
          </a:xfrm>
        </p:grpSpPr>
        <p:sp>
          <p:nvSpPr>
            <p:cNvPr id="1117" name="Google Shape;1117;p70"/>
            <p:cNvSpPr/>
            <p:nvPr/>
          </p:nvSpPr>
          <p:spPr>
            <a:xfrm>
              <a:off x="5027439" y="3929565"/>
              <a:ext cx="34" cy="34"/>
            </a:xfrm>
            <a:custGeom>
              <a:rect b="b" l="l" r="r" t="t"/>
              <a:pathLst>
                <a:path extrusionOk="0" h="1" w="1">
                  <a:moveTo>
                    <a:pt x="1" y="0"/>
                  </a:moveTo>
                  <a:lnTo>
                    <a:pt x="1" y="0"/>
                  </a:lnTo>
                  <a:close/>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0"/>
            <p:cNvSpPr/>
            <p:nvPr/>
          </p:nvSpPr>
          <p:spPr>
            <a:xfrm>
              <a:off x="4995270" y="3909426"/>
              <a:ext cx="121543" cy="118434"/>
            </a:xfrm>
            <a:custGeom>
              <a:rect b="b" l="l" r="r" t="t"/>
              <a:pathLst>
                <a:path extrusionOk="0" h="3505" w="3597">
                  <a:moveTo>
                    <a:pt x="1191" y="1"/>
                  </a:moveTo>
                  <a:cubicBezTo>
                    <a:pt x="881" y="1"/>
                    <a:pt x="738" y="358"/>
                    <a:pt x="953" y="596"/>
                  </a:cubicBezTo>
                  <a:lnTo>
                    <a:pt x="1215" y="882"/>
                  </a:lnTo>
                  <a:lnTo>
                    <a:pt x="143" y="1953"/>
                  </a:lnTo>
                  <a:cubicBezTo>
                    <a:pt x="0" y="2096"/>
                    <a:pt x="0" y="2311"/>
                    <a:pt x="143" y="2430"/>
                  </a:cubicBezTo>
                  <a:lnTo>
                    <a:pt x="1119" y="3406"/>
                  </a:lnTo>
                  <a:cubicBezTo>
                    <a:pt x="1182" y="3468"/>
                    <a:pt x="1276" y="3505"/>
                    <a:pt x="1370" y="3505"/>
                  </a:cubicBezTo>
                  <a:cubicBezTo>
                    <a:pt x="1455" y="3505"/>
                    <a:pt x="1539" y="3474"/>
                    <a:pt x="1596" y="3406"/>
                  </a:cubicBezTo>
                  <a:lnTo>
                    <a:pt x="2667" y="2335"/>
                  </a:lnTo>
                  <a:lnTo>
                    <a:pt x="3001" y="2668"/>
                  </a:lnTo>
                  <a:cubicBezTo>
                    <a:pt x="3068" y="2728"/>
                    <a:pt x="3152" y="2755"/>
                    <a:pt x="3235" y="2755"/>
                  </a:cubicBezTo>
                  <a:cubicBezTo>
                    <a:pt x="3417" y="2755"/>
                    <a:pt x="3596" y="2626"/>
                    <a:pt x="3596" y="2430"/>
                  </a:cubicBezTo>
                  <a:lnTo>
                    <a:pt x="3596" y="358"/>
                  </a:lnTo>
                  <a:cubicBezTo>
                    <a:pt x="3596" y="191"/>
                    <a:pt x="3453" y="1"/>
                    <a:pt x="3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0"/>
            <p:cNvSpPr/>
            <p:nvPr/>
          </p:nvSpPr>
          <p:spPr>
            <a:xfrm>
              <a:off x="5027439" y="3929565"/>
              <a:ext cx="34" cy="34"/>
            </a:xfrm>
            <a:custGeom>
              <a:rect b="b" l="l" r="r" t="t"/>
              <a:pathLst>
                <a:path extrusionOk="0" h="1" w="1">
                  <a:moveTo>
                    <a:pt x="1" y="0"/>
                  </a:moveTo>
                  <a:close/>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p:nvPr/>
          </p:nvSpPr>
          <p:spPr>
            <a:xfrm>
              <a:off x="4720051" y="4187450"/>
              <a:ext cx="122354" cy="118738"/>
            </a:xfrm>
            <a:custGeom>
              <a:rect b="b" l="l" r="r" t="t"/>
              <a:pathLst>
                <a:path extrusionOk="0" h="3514" w="3621">
                  <a:moveTo>
                    <a:pt x="2230" y="1"/>
                  </a:moveTo>
                  <a:cubicBezTo>
                    <a:pt x="2144" y="1"/>
                    <a:pt x="2061" y="36"/>
                    <a:pt x="2001" y="108"/>
                  </a:cubicBezTo>
                  <a:lnTo>
                    <a:pt x="929" y="1179"/>
                  </a:lnTo>
                  <a:lnTo>
                    <a:pt x="596" y="846"/>
                  </a:lnTo>
                  <a:cubicBezTo>
                    <a:pt x="536" y="786"/>
                    <a:pt x="455" y="759"/>
                    <a:pt x="372" y="759"/>
                  </a:cubicBezTo>
                  <a:cubicBezTo>
                    <a:pt x="191" y="759"/>
                    <a:pt x="1" y="888"/>
                    <a:pt x="1" y="1084"/>
                  </a:cubicBezTo>
                  <a:lnTo>
                    <a:pt x="1" y="3156"/>
                  </a:lnTo>
                  <a:cubicBezTo>
                    <a:pt x="1" y="3323"/>
                    <a:pt x="167" y="3513"/>
                    <a:pt x="358" y="3513"/>
                  </a:cubicBezTo>
                  <a:lnTo>
                    <a:pt x="2430" y="3513"/>
                  </a:lnTo>
                  <a:cubicBezTo>
                    <a:pt x="2715" y="3513"/>
                    <a:pt x="2858" y="3156"/>
                    <a:pt x="2668" y="2918"/>
                  </a:cubicBezTo>
                  <a:lnTo>
                    <a:pt x="2406" y="2656"/>
                  </a:lnTo>
                  <a:lnTo>
                    <a:pt x="3477" y="1584"/>
                  </a:lnTo>
                  <a:cubicBezTo>
                    <a:pt x="3620" y="1465"/>
                    <a:pt x="3620" y="1227"/>
                    <a:pt x="3477" y="1084"/>
                  </a:cubicBezTo>
                  <a:lnTo>
                    <a:pt x="2477" y="108"/>
                  </a:lnTo>
                  <a:cubicBezTo>
                    <a:pt x="2406" y="36"/>
                    <a:pt x="2317" y="1"/>
                    <a:pt x="2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0"/>
            <p:cNvSpPr/>
            <p:nvPr/>
          </p:nvSpPr>
          <p:spPr>
            <a:xfrm>
              <a:off x="4719240" y="3908615"/>
              <a:ext cx="284917" cy="288127"/>
            </a:xfrm>
            <a:custGeom>
              <a:rect b="b" l="l" r="r" t="t"/>
              <a:pathLst>
                <a:path extrusionOk="0" h="8527" w="8432">
                  <a:moveTo>
                    <a:pt x="358" y="1"/>
                  </a:moveTo>
                  <a:cubicBezTo>
                    <a:pt x="191" y="1"/>
                    <a:pt x="1" y="144"/>
                    <a:pt x="1" y="358"/>
                  </a:cubicBezTo>
                  <a:lnTo>
                    <a:pt x="1" y="1763"/>
                  </a:lnTo>
                  <a:cubicBezTo>
                    <a:pt x="48" y="1977"/>
                    <a:pt x="215" y="2120"/>
                    <a:pt x="406" y="2120"/>
                  </a:cubicBezTo>
                  <a:lnTo>
                    <a:pt x="787" y="2120"/>
                  </a:lnTo>
                  <a:lnTo>
                    <a:pt x="787" y="8431"/>
                  </a:lnTo>
                  <a:lnTo>
                    <a:pt x="953" y="8526"/>
                  </a:lnTo>
                  <a:lnTo>
                    <a:pt x="1477" y="8003"/>
                  </a:lnTo>
                  <a:lnTo>
                    <a:pt x="1477" y="2120"/>
                  </a:lnTo>
                  <a:lnTo>
                    <a:pt x="1763" y="2120"/>
                  </a:lnTo>
                  <a:cubicBezTo>
                    <a:pt x="1954" y="2120"/>
                    <a:pt x="2120" y="1977"/>
                    <a:pt x="2120" y="1763"/>
                  </a:cubicBezTo>
                  <a:lnTo>
                    <a:pt x="2096" y="1430"/>
                  </a:lnTo>
                  <a:lnTo>
                    <a:pt x="7860" y="1430"/>
                  </a:lnTo>
                  <a:lnTo>
                    <a:pt x="8431" y="834"/>
                  </a:lnTo>
                  <a:cubicBezTo>
                    <a:pt x="8407" y="811"/>
                    <a:pt x="8407" y="787"/>
                    <a:pt x="8360" y="715"/>
                  </a:cubicBezTo>
                  <a:lnTo>
                    <a:pt x="2096" y="715"/>
                  </a:lnTo>
                  <a:lnTo>
                    <a:pt x="2096" y="358"/>
                  </a:lnTo>
                  <a:cubicBezTo>
                    <a:pt x="2096" y="191"/>
                    <a:pt x="1930"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0"/>
            <p:cNvSpPr/>
            <p:nvPr/>
          </p:nvSpPr>
          <p:spPr>
            <a:xfrm>
              <a:off x="4831085" y="4019683"/>
              <a:ext cx="285728" cy="287283"/>
            </a:xfrm>
            <a:custGeom>
              <a:rect b="b" l="l" r="r" t="t"/>
              <a:pathLst>
                <a:path extrusionOk="0" h="8502" w="8456">
                  <a:moveTo>
                    <a:pt x="7526" y="0"/>
                  </a:moveTo>
                  <a:lnTo>
                    <a:pt x="7050" y="477"/>
                  </a:lnTo>
                  <a:lnTo>
                    <a:pt x="7050" y="6430"/>
                  </a:lnTo>
                  <a:lnTo>
                    <a:pt x="6693" y="6430"/>
                  </a:lnTo>
                  <a:cubicBezTo>
                    <a:pt x="6526" y="6430"/>
                    <a:pt x="6336" y="6573"/>
                    <a:pt x="6336" y="6787"/>
                  </a:cubicBezTo>
                  <a:lnTo>
                    <a:pt x="6336" y="7073"/>
                  </a:lnTo>
                  <a:lnTo>
                    <a:pt x="572" y="7073"/>
                  </a:lnTo>
                  <a:lnTo>
                    <a:pt x="1" y="7669"/>
                  </a:lnTo>
                  <a:cubicBezTo>
                    <a:pt x="25" y="7692"/>
                    <a:pt x="25" y="7740"/>
                    <a:pt x="72" y="7788"/>
                  </a:cubicBezTo>
                  <a:lnTo>
                    <a:pt x="6336" y="7788"/>
                  </a:lnTo>
                  <a:lnTo>
                    <a:pt x="6336" y="8145"/>
                  </a:lnTo>
                  <a:cubicBezTo>
                    <a:pt x="6336" y="8335"/>
                    <a:pt x="6502" y="8502"/>
                    <a:pt x="6693" y="8502"/>
                  </a:cubicBezTo>
                  <a:lnTo>
                    <a:pt x="8098" y="8502"/>
                  </a:lnTo>
                  <a:cubicBezTo>
                    <a:pt x="8288" y="8502"/>
                    <a:pt x="8455" y="8359"/>
                    <a:pt x="8455" y="8145"/>
                  </a:cubicBezTo>
                  <a:lnTo>
                    <a:pt x="8455" y="6740"/>
                  </a:lnTo>
                  <a:cubicBezTo>
                    <a:pt x="8455" y="6549"/>
                    <a:pt x="8312" y="6383"/>
                    <a:pt x="8098" y="6383"/>
                  </a:cubicBezTo>
                  <a:lnTo>
                    <a:pt x="7764" y="6383"/>
                  </a:lnTo>
                  <a:lnTo>
                    <a:pt x="7764" y="96"/>
                  </a:lnTo>
                  <a:cubicBezTo>
                    <a:pt x="7669" y="72"/>
                    <a:pt x="7622" y="48"/>
                    <a:pt x="7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0"/>
            <p:cNvSpPr/>
            <p:nvPr/>
          </p:nvSpPr>
          <p:spPr>
            <a:xfrm>
              <a:off x="4825476" y="3989711"/>
              <a:ext cx="185913" cy="104850"/>
            </a:xfrm>
            <a:custGeom>
              <a:rect b="b" l="l" r="r" t="t"/>
              <a:pathLst>
                <a:path extrusionOk="0" h="3103" w="5502">
                  <a:moveTo>
                    <a:pt x="2748" y="0"/>
                  </a:moveTo>
                  <a:cubicBezTo>
                    <a:pt x="2691" y="0"/>
                    <a:pt x="2632" y="18"/>
                    <a:pt x="2572" y="54"/>
                  </a:cubicBezTo>
                  <a:lnTo>
                    <a:pt x="0" y="1530"/>
                  </a:lnTo>
                  <a:lnTo>
                    <a:pt x="2763" y="3102"/>
                  </a:lnTo>
                  <a:lnTo>
                    <a:pt x="5501" y="1530"/>
                  </a:lnTo>
                  <a:lnTo>
                    <a:pt x="2906" y="54"/>
                  </a:lnTo>
                  <a:cubicBezTo>
                    <a:pt x="2858" y="18"/>
                    <a:pt x="2804" y="0"/>
                    <a:pt x="2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0"/>
            <p:cNvSpPr/>
            <p:nvPr/>
          </p:nvSpPr>
          <p:spPr>
            <a:xfrm>
              <a:off x="4814190" y="4061515"/>
              <a:ext cx="93396" cy="160976"/>
            </a:xfrm>
            <a:custGeom>
              <a:rect b="b" l="l" r="r" t="t"/>
              <a:pathLst>
                <a:path extrusionOk="0" h="4764" w="2764">
                  <a:moveTo>
                    <a:pt x="1" y="1"/>
                  </a:moveTo>
                  <a:lnTo>
                    <a:pt x="1" y="2977"/>
                  </a:lnTo>
                  <a:cubicBezTo>
                    <a:pt x="1" y="3096"/>
                    <a:pt x="48" y="3216"/>
                    <a:pt x="168" y="3287"/>
                  </a:cubicBezTo>
                  <a:lnTo>
                    <a:pt x="2763" y="4764"/>
                  </a:lnTo>
                  <a:lnTo>
                    <a:pt x="2763" y="162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0"/>
            <p:cNvSpPr/>
            <p:nvPr/>
          </p:nvSpPr>
          <p:spPr>
            <a:xfrm>
              <a:off x="4930867" y="4061515"/>
              <a:ext cx="92585" cy="160976"/>
            </a:xfrm>
            <a:custGeom>
              <a:rect b="b" l="l" r="r" t="t"/>
              <a:pathLst>
                <a:path extrusionOk="0" h="4764" w="2740">
                  <a:moveTo>
                    <a:pt x="2740" y="1"/>
                  </a:moveTo>
                  <a:lnTo>
                    <a:pt x="1" y="1572"/>
                  </a:lnTo>
                  <a:lnTo>
                    <a:pt x="1" y="4764"/>
                  </a:lnTo>
                  <a:lnTo>
                    <a:pt x="2549" y="3287"/>
                  </a:lnTo>
                  <a:cubicBezTo>
                    <a:pt x="2644" y="3216"/>
                    <a:pt x="2740" y="3120"/>
                    <a:pt x="2740" y="2977"/>
                  </a:cubicBezTo>
                  <a:lnTo>
                    <a:pt x="2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70"/>
          <p:cNvGrpSpPr/>
          <p:nvPr/>
        </p:nvGrpSpPr>
        <p:grpSpPr>
          <a:xfrm>
            <a:off x="4730925" y="3403684"/>
            <a:ext cx="422718" cy="422285"/>
            <a:chOff x="4720862" y="3276539"/>
            <a:chExt cx="395951" cy="395546"/>
          </a:xfrm>
        </p:grpSpPr>
        <p:sp>
          <p:nvSpPr>
            <p:cNvPr id="1127" name="Google Shape;1127;p70"/>
            <p:cNvSpPr/>
            <p:nvPr/>
          </p:nvSpPr>
          <p:spPr>
            <a:xfrm>
              <a:off x="4837539" y="3518341"/>
              <a:ext cx="70047" cy="153744"/>
            </a:xfrm>
            <a:custGeom>
              <a:rect b="b" l="l" r="r" t="t"/>
              <a:pathLst>
                <a:path extrusionOk="0" h="4550" w="2073">
                  <a:moveTo>
                    <a:pt x="2072" y="1"/>
                  </a:moveTo>
                  <a:lnTo>
                    <a:pt x="0" y="1215"/>
                  </a:lnTo>
                  <a:lnTo>
                    <a:pt x="0" y="4549"/>
                  </a:lnTo>
                  <a:lnTo>
                    <a:pt x="2072" y="3359"/>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0"/>
            <p:cNvSpPr/>
            <p:nvPr/>
          </p:nvSpPr>
          <p:spPr>
            <a:xfrm>
              <a:off x="4732925" y="3448362"/>
              <a:ext cx="162597" cy="92551"/>
            </a:xfrm>
            <a:custGeom>
              <a:rect b="b" l="l" r="r" t="t"/>
              <a:pathLst>
                <a:path extrusionOk="0" h="2739" w="4812">
                  <a:moveTo>
                    <a:pt x="2072" y="0"/>
                  </a:moveTo>
                  <a:lnTo>
                    <a:pt x="1" y="1191"/>
                  </a:lnTo>
                  <a:lnTo>
                    <a:pt x="2763" y="2739"/>
                  </a:lnTo>
                  <a:lnTo>
                    <a:pt x="4811" y="1548"/>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0"/>
            <p:cNvSpPr/>
            <p:nvPr/>
          </p:nvSpPr>
          <p:spPr>
            <a:xfrm>
              <a:off x="4815812" y="3346147"/>
              <a:ext cx="91774" cy="132828"/>
            </a:xfrm>
            <a:custGeom>
              <a:rect b="b" l="l" r="r" t="t"/>
              <a:pathLst>
                <a:path extrusionOk="0" h="3931" w="2716">
                  <a:moveTo>
                    <a:pt x="0" y="1"/>
                  </a:moveTo>
                  <a:lnTo>
                    <a:pt x="0" y="2382"/>
                  </a:lnTo>
                  <a:lnTo>
                    <a:pt x="2715" y="3930"/>
                  </a:lnTo>
                  <a:lnTo>
                    <a:pt x="2715" y="159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0"/>
            <p:cNvSpPr/>
            <p:nvPr/>
          </p:nvSpPr>
          <p:spPr>
            <a:xfrm>
              <a:off x="4720862" y="3507089"/>
              <a:ext cx="93362" cy="164997"/>
            </a:xfrm>
            <a:custGeom>
              <a:rect b="b" l="l" r="r" t="t"/>
              <a:pathLst>
                <a:path extrusionOk="0" h="4883" w="2763">
                  <a:moveTo>
                    <a:pt x="0" y="1"/>
                  </a:moveTo>
                  <a:lnTo>
                    <a:pt x="0" y="3144"/>
                  </a:lnTo>
                  <a:cubicBezTo>
                    <a:pt x="0" y="3263"/>
                    <a:pt x="48" y="3382"/>
                    <a:pt x="167" y="3430"/>
                  </a:cubicBezTo>
                  <a:lnTo>
                    <a:pt x="2763" y="4882"/>
                  </a:lnTo>
                  <a:lnTo>
                    <a:pt x="2763" y="154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0"/>
            <p:cNvSpPr/>
            <p:nvPr/>
          </p:nvSpPr>
          <p:spPr>
            <a:xfrm>
              <a:off x="4827064" y="3276539"/>
              <a:ext cx="183513" cy="103431"/>
            </a:xfrm>
            <a:custGeom>
              <a:rect b="b" l="l" r="r" t="t"/>
              <a:pathLst>
                <a:path extrusionOk="0" h="3061" w="5431">
                  <a:moveTo>
                    <a:pt x="2710" y="1"/>
                  </a:moveTo>
                  <a:cubicBezTo>
                    <a:pt x="2656" y="1"/>
                    <a:pt x="2609" y="13"/>
                    <a:pt x="2573" y="36"/>
                  </a:cubicBezTo>
                  <a:lnTo>
                    <a:pt x="1" y="1465"/>
                  </a:lnTo>
                  <a:lnTo>
                    <a:pt x="2716" y="3061"/>
                  </a:lnTo>
                  <a:lnTo>
                    <a:pt x="5431" y="1465"/>
                  </a:lnTo>
                  <a:lnTo>
                    <a:pt x="2882" y="36"/>
                  </a:lnTo>
                  <a:cubicBezTo>
                    <a:pt x="2823" y="13"/>
                    <a:pt x="2763"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0"/>
            <p:cNvSpPr/>
            <p:nvPr/>
          </p:nvSpPr>
          <p:spPr>
            <a:xfrm>
              <a:off x="4942153" y="3446740"/>
              <a:ext cx="162564" cy="92585"/>
            </a:xfrm>
            <a:custGeom>
              <a:rect b="b" l="l" r="r" t="t"/>
              <a:pathLst>
                <a:path extrusionOk="0" h="2740" w="4811">
                  <a:moveTo>
                    <a:pt x="2739" y="0"/>
                  </a:moveTo>
                  <a:lnTo>
                    <a:pt x="0" y="1548"/>
                  </a:lnTo>
                  <a:lnTo>
                    <a:pt x="2048" y="2739"/>
                  </a:lnTo>
                  <a:lnTo>
                    <a:pt x="4811" y="1191"/>
                  </a:lnTo>
                  <a:lnTo>
                    <a:pt x="2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0"/>
            <p:cNvSpPr/>
            <p:nvPr/>
          </p:nvSpPr>
          <p:spPr>
            <a:xfrm>
              <a:off x="5023418" y="3507089"/>
              <a:ext cx="93396" cy="164997"/>
            </a:xfrm>
            <a:custGeom>
              <a:rect b="b" l="l" r="r" t="t"/>
              <a:pathLst>
                <a:path extrusionOk="0" h="4883" w="2764">
                  <a:moveTo>
                    <a:pt x="2763" y="1"/>
                  </a:moveTo>
                  <a:lnTo>
                    <a:pt x="1" y="1548"/>
                  </a:lnTo>
                  <a:lnTo>
                    <a:pt x="1" y="4882"/>
                  </a:lnTo>
                  <a:lnTo>
                    <a:pt x="2596" y="3406"/>
                  </a:lnTo>
                  <a:cubicBezTo>
                    <a:pt x="2715" y="3335"/>
                    <a:pt x="2763" y="3215"/>
                    <a:pt x="2763" y="3096"/>
                  </a:cubicBezTo>
                  <a:lnTo>
                    <a:pt x="2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0"/>
            <p:cNvSpPr/>
            <p:nvPr/>
          </p:nvSpPr>
          <p:spPr>
            <a:xfrm>
              <a:off x="4930867" y="3519963"/>
              <a:ext cx="69236" cy="151312"/>
            </a:xfrm>
            <a:custGeom>
              <a:rect b="b" l="l" r="r" t="t"/>
              <a:pathLst>
                <a:path extrusionOk="0" h="4478" w="2049">
                  <a:moveTo>
                    <a:pt x="1" y="1"/>
                  </a:moveTo>
                  <a:lnTo>
                    <a:pt x="1" y="3311"/>
                  </a:lnTo>
                  <a:lnTo>
                    <a:pt x="2049" y="4478"/>
                  </a:lnTo>
                  <a:lnTo>
                    <a:pt x="2049" y="116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0"/>
            <p:cNvSpPr/>
            <p:nvPr/>
          </p:nvSpPr>
          <p:spPr>
            <a:xfrm>
              <a:off x="4930867" y="3346147"/>
              <a:ext cx="91774" cy="134417"/>
            </a:xfrm>
            <a:custGeom>
              <a:rect b="b" l="l" r="r" t="t"/>
              <a:pathLst>
                <a:path extrusionOk="0" h="3978" w="2716">
                  <a:moveTo>
                    <a:pt x="2716" y="1"/>
                  </a:moveTo>
                  <a:lnTo>
                    <a:pt x="1" y="1596"/>
                  </a:lnTo>
                  <a:lnTo>
                    <a:pt x="1" y="3978"/>
                  </a:lnTo>
                  <a:lnTo>
                    <a:pt x="2716" y="2430"/>
                  </a:lnTo>
                  <a:lnTo>
                    <a:pt x="2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70"/>
          <p:cNvGrpSpPr/>
          <p:nvPr/>
        </p:nvGrpSpPr>
        <p:grpSpPr>
          <a:xfrm>
            <a:off x="5449126" y="1428225"/>
            <a:ext cx="424413" cy="422718"/>
            <a:chOff x="5393587" y="1426165"/>
            <a:chExt cx="397539" cy="395951"/>
          </a:xfrm>
        </p:grpSpPr>
        <p:sp>
          <p:nvSpPr>
            <p:cNvPr id="1137" name="Google Shape;1137;p70"/>
            <p:cNvSpPr/>
            <p:nvPr/>
          </p:nvSpPr>
          <p:spPr>
            <a:xfrm>
              <a:off x="5463600" y="1494556"/>
              <a:ext cx="257514" cy="211289"/>
            </a:xfrm>
            <a:custGeom>
              <a:rect b="b" l="l" r="r" t="t"/>
              <a:pathLst>
                <a:path extrusionOk="0" h="6253" w="7621">
                  <a:moveTo>
                    <a:pt x="2763" y="1"/>
                  </a:moveTo>
                  <a:lnTo>
                    <a:pt x="2763" y="358"/>
                  </a:lnTo>
                  <a:cubicBezTo>
                    <a:pt x="2763" y="453"/>
                    <a:pt x="2810" y="549"/>
                    <a:pt x="2858" y="596"/>
                  </a:cubicBezTo>
                  <a:lnTo>
                    <a:pt x="3453" y="1192"/>
                  </a:lnTo>
                  <a:lnTo>
                    <a:pt x="3453" y="2335"/>
                  </a:lnTo>
                  <a:lnTo>
                    <a:pt x="119" y="5669"/>
                  </a:lnTo>
                  <a:cubicBezTo>
                    <a:pt x="0" y="5812"/>
                    <a:pt x="0" y="6026"/>
                    <a:pt x="119" y="6145"/>
                  </a:cubicBezTo>
                  <a:cubicBezTo>
                    <a:pt x="191" y="6204"/>
                    <a:pt x="280" y="6234"/>
                    <a:pt x="366" y="6234"/>
                  </a:cubicBezTo>
                  <a:cubicBezTo>
                    <a:pt x="453" y="6234"/>
                    <a:pt x="536" y="6204"/>
                    <a:pt x="595" y="6145"/>
                  </a:cubicBezTo>
                  <a:lnTo>
                    <a:pt x="3787" y="2954"/>
                  </a:lnTo>
                  <a:lnTo>
                    <a:pt x="6978" y="6145"/>
                  </a:lnTo>
                  <a:cubicBezTo>
                    <a:pt x="7061" y="6216"/>
                    <a:pt x="7156" y="6252"/>
                    <a:pt x="7249" y="6252"/>
                  </a:cubicBezTo>
                  <a:cubicBezTo>
                    <a:pt x="7341" y="6252"/>
                    <a:pt x="7430" y="6216"/>
                    <a:pt x="7502" y="6145"/>
                  </a:cubicBezTo>
                  <a:cubicBezTo>
                    <a:pt x="7621" y="5978"/>
                    <a:pt x="7621" y="5788"/>
                    <a:pt x="7502" y="5669"/>
                  </a:cubicBezTo>
                  <a:lnTo>
                    <a:pt x="4168" y="2335"/>
                  </a:lnTo>
                  <a:lnTo>
                    <a:pt x="4168" y="1192"/>
                  </a:lnTo>
                  <a:lnTo>
                    <a:pt x="4763" y="596"/>
                  </a:lnTo>
                  <a:cubicBezTo>
                    <a:pt x="4834" y="549"/>
                    <a:pt x="4858" y="453"/>
                    <a:pt x="4858" y="358"/>
                  </a:cubicBezTo>
                  <a:lnTo>
                    <a:pt x="4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0"/>
            <p:cNvSpPr/>
            <p:nvPr/>
          </p:nvSpPr>
          <p:spPr>
            <a:xfrm>
              <a:off x="5580277" y="1705406"/>
              <a:ext cx="24160" cy="57950"/>
            </a:xfrm>
            <a:custGeom>
              <a:rect b="b" l="l" r="r" t="t"/>
              <a:pathLst>
                <a:path extrusionOk="0" h="1715" w="715">
                  <a:moveTo>
                    <a:pt x="0" y="0"/>
                  </a:moveTo>
                  <a:lnTo>
                    <a:pt x="0" y="1715"/>
                  </a:lnTo>
                  <a:lnTo>
                    <a:pt x="715" y="1715"/>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0"/>
            <p:cNvSpPr/>
            <p:nvPr/>
          </p:nvSpPr>
          <p:spPr>
            <a:xfrm>
              <a:off x="5487726" y="1627351"/>
              <a:ext cx="209261" cy="136816"/>
            </a:xfrm>
            <a:custGeom>
              <a:rect b="b" l="l" r="r" t="t"/>
              <a:pathLst>
                <a:path extrusionOk="0" h="4049" w="6193">
                  <a:moveTo>
                    <a:pt x="3096" y="0"/>
                  </a:moveTo>
                  <a:lnTo>
                    <a:pt x="1" y="3096"/>
                  </a:lnTo>
                  <a:lnTo>
                    <a:pt x="1" y="4049"/>
                  </a:lnTo>
                  <a:lnTo>
                    <a:pt x="2096" y="4049"/>
                  </a:lnTo>
                  <a:lnTo>
                    <a:pt x="2096" y="2001"/>
                  </a:lnTo>
                  <a:cubicBezTo>
                    <a:pt x="2096" y="1810"/>
                    <a:pt x="2239" y="1643"/>
                    <a:pt x="2453" y="1643"/>
                  </a:cubicBezTo>
                  <a:lnTo>
                    <a:pt x="3811" y="1643"/>
                  </a:lnTo>
                  <a:cubicBezTo>
                    <a:pt x="4001" y="1643"/>
                    <a:pt x="4168" y="1786"/>
                    <a:pt x="4168" y="2001"/>
                  </a:cubicBezTo>
                  <a:lnTo>
                    <a:pt x="4168" y="4049"/>
                  </a:lnTo>
                  <a:lnTo>
                    <a:pt x="6192" y="4049"/>
                  </a:lnTo>
                  <a:lnTo>
                    <a:pt x="6192" y="3096"/>
                  </a:lnTo>
                  <a:lnTo>
                    <a:pt x="3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0"/>
            <p:cNvSpPr/>
            <p:nvPr/>
          </p:nvSpPr>
          <p:spPr>
            <a:xfrm>
              <a:off x="5394398" y="1786671"/>
              <a:ext cx="396728" cy="35446"/>
            </a:xfrm>
            <a:custGeom>
              <a:rect b="b" l="l" r="r" t="t"/>
              <a:pathLst>
                <a:path extrusionOk="0" h="1049" w="11741">
                  <a:moveTo>
                    <a:pt x="357" y="0"/>
                  </a:moveTo>
                  <a:cubicBezTo>
                    <a:pt x="191" y="0"/>
                    <a:pt x="0" y="143"/>
                    <a:pt x="0" y="358"/>
                  </a:cubicBezTo>
                  <a:lnTo>
                    <a:pt x="0" y="715"/>
                  </a:lnTo>
                  <a:cubicBezTo>
                    <a:pt x="0" y="882"/>
                    <a:pt x="143" y="1048"/>
                    <a:pt x="357" y="1048"/>
                  </a:cubicBezTo>
                  <a:lnTo>
                    <a:pt x="11383" y="1048"/>
                  </a:lnTo>
                  <a:cubicBezTo>
                    <a:pt x="11550" y="1048"/>
                    <a:pt x="11741" y="905"/>
                    <a:pt x="11741" y="715"/>
                  </a:cubicBezTo>
                  <a:lnTo>
                    <a:pt x="11741" y="358"/>
                  </a:lnTo>
                  <a:cubicBezTo>
                    <a:pt x="11741" y="143"/>
                    <a:pt x="11574" y="0"/>
                    <a:pt x="1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0"/>
            <p:cNvSpPr/>
            <p:nvPr/>
          </p:nvSpPr>
          <p:spPr>
            <a:xfrm>
              <a:off x="5393587" y="1426165"/>
              <a:ext cx="397539" cy="46698"/>
            </a:xfrm>
            <a:custGeom>
              <a:rect b="b" l="l" r="r" t="t"/>
              <a:pathLst>
                <a:path extrusionOk="0" h="1382" w="11765">
                  <a:moveTo>
                    <a:pt x="381" y="1"/>
                  </a:moveTo>
                  <a:cubicBezTo>
                    <a:pt x="215" y="1"/>
                    <a:pt x="48" y="120"/>
                    <a:pt x="24" y="310"/>
                  </a:cubicBezTo>
                  <a:cubicBezTo>
                    <a:pt x="0" y="477"/>
                    <a:pt x="143" y="667"/>
                    <a:pt x="357" y="667"/>
                  </a:cubicBezTo>
                  <a:lnTo>
                    <a:pt x="4858" y="667"/>
                  </a:lnTo>
                  <a:lnTo>
                    <a:pt x="4858" y="1382"/>
                  </a:lnTo>
                  <a:lnTo>
                    <a:pt x="6906" y="1382"/>
                  </a:lnTo>
                  <a:lnTo>
                    <a:pt x="6906" y="667"/>
                  </a:lnTo>
                  <a:lnTo>
                    <a:pt x="11360" y="667"/>
                  </a:lnTo>
                  <a:cubicBezTo>
                    <a:pt x="11550" y="667"/>
                    <a:pt x="11693" y="548"/>
                    <a:pt x="11717" y="358"/>
                  </a:cubicBezTo>
                  <a:cubicBezTo>
                    <a:pt x="11765" y="143"/>
                    <a:pt x="11574" y="1"/>
                    <a:pt x="114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70"/>
          <p:cNvSpPr/>
          <p:nvPr/>
        </p:nvSpPr>
        <p:spPr>
          <a:xfrm>
            <a:off x="4709493" y="2704844"/>
            <a:ext cx="422691" cy="423593"/>
          </a:xfrm>
          <a:custGeom>
            <a:rect b="b" l="l" r="r" t="t"/>
            <a:pathLst>
              <a:path extrusionOk="0" h="11742" w="11717">
                <a:moveTo>
                  <a:pt x="3453" y="1"/>
                </a:moveTo>
                <a:lnTo>
                  <a:pt x="3453" y="1382"/>
                </a:lnTo>
                <a:lnTo>
                  <a:pt x="11717" y="1382"/>
                </a:lnTo>
                <a:lnTo>
                  <a:pt x="11717" y="1049"/>
                </a:lnTo>
                <a:cubicBezTo>
                  <a:pt x="11717" y="477"/>
                  <a:pt x="11240" y="1"/>
                  <a:pt x="10669" y="1"/>
                </a:cubicBezTo>
                <a:close/>
                <a:moveTo>
                  <a:pt x="963" y="24"/>
                </a:moveTo>
                <a:cubicBezTo>
                  <a:pt x="454" y="24"/>
                  <a:pt x="0" y="491"/>
                  <a:pt x="0" y="1049"/>
                </a:cubicBezTo>
                <a:lnTo>
                  <a:pt x="0" y="1406"/>
                </a:lnTo>
                <a:lnTo>
                  <a:pt x="2762" y="1406"/>
                </a:lnTo>
                <a:lnTo>
                  <a:pt x="2762" y="25"/>
                </a:lnTo>
                <a:lnTo>
                  <a:pt x="1000" y="25"/>
                </a:lnTo>
                <a:cubicBezTo>
                  <a:pt x="988" y="24"/>
                  <a:pt x="975" y="24"/>
                  <a:pt x="963" y="24"/>
                </a:cubicBezTo>
                <a:close/>
                <a:moveTo>
                  <a:pt x="4787" y="4859"/>
                </a:moveTo>
                <a:cubicBezTo>
                  <a:pt x="4787" y="4859"/>
                  <a:pt x="4787" y="4859"/>
                  <a:pt x="4787" y="4859"/>
                </a:cubicBezTo>
                <a:lnTo>
                  <a:pt x="4787" y="4859"/>
                </a:lnTo>
                <a:cubicBezTo>
                  <a:pt x="4811" y="5097"/>
                  <a:pt x="4811" y="5335"/>
                  <a:pt x="4787" y="5573"/>
                </a:cubicBezTo>
                <a:lnTo>
                  <a:pt x="6954" y="5573"/>
                </a:lnTo>
                <a:cubicBezTo>
                  <a:pt x="6906" y="5335"/>
                  <a:pt x="6906" y="5097"/>
                  <a:pt x="6954" y="4859"/>
                </a:cubicBezTo>
                <a:close/>
                <a:moveTo>
                  <a:pt x="8600" y="4177"/>
                </a:moveTo>
                <a:cubicBezTo>
                  <a:pt x="8132" y="4177"/>
                  <a:pt x="7716" y="4501"/>
                  <a:pt x="7621" y="4978"/>
                </a:cubicBezTo>
                <a:cubicBezTo>
                  <a:pt x="7621" y="4978"/>
                  <a:pt x="7621" y="4978"/>
                  <a:pt x="7621" y="4978"/>
                </a:cubicBezTo>
                <a:lnTo>
                  <a:pt x="7621" y="4978"/>
                </a:lnTo>
                <a:cubicBezTo>
                  <a:pt x="7601" y="5062"/>
                  <a:pt x="7591" y="5145"/>
                  <a:pt x="7592" y="5225"/>
                </a:cubicBezTo>
                <a:lnTo>
                  <a:pt x="7592" y="5225"/>
                </a:lnTo>
                <a:cubicBezTo>
                  <a:pt x="7590" y="5814"/>
                  <a:pt x="8080" y="6244"/>
                  <a:pt x="8629" y="6244"/>
                </a:cubicBezTo>
                <a:cubicBezTo>
                  <a:pt x="8736" y="6244"/>
                  <a:pt x="8846" y="6227"/>
                  <a:pt x="8954" y="6192"/>
                </a:cubicBezTo>
                <a:cubicBezTo>
                  <a:pt x="8943" y="6188"/>
                  <a:pt x="8932" y="6184"/>
                  <a:pt x="8922" y="6180"/>
                </a:cubicBezTo>
                <a:lnTo>
                  <a:pt x="8922" y="6180"/>
                </a:lnTo>
                <a:cubicBezTo>
                  <a:pt x="8933" y="6176"/>
                  <a:pt x="8943" y="6173"/>
                  <a:pt x="8954" y="6169"/>
                </a:cubicBezTo>
                <a:cubicBezTo>
                  <a:pt x="8583" y="6053"/>
                  <a:pt x="8280" y="5688"/>
                  <a:pt x="8264" y="5251"/>
                </a:cubicBezTo>
                <a:lnTo>
                  <a:pt x="8264" y="5251"/>
                </a:lnTo>
                <a:cubicBezTo>
                  <a:pt x="8264" y="5239"/>
                  <a:pt x="8264" y="5228"/>
                  <a:pt x="8264" y="5216"/>
                </a:cubicBezTo>
                <a:cubicBezTo>
                  <a:pt x="8264" y="4764"/>
                  <a:pt x="8573" y="4383"/>
                  <a:pt x="8954" y="4240"/>
                </a:cubicBezTo>
                <a:cubicBezTo>
                  <a:pt x="8836" y="4197"/>
                  <a:pt x="8716" y="4177"/>
                  <a:pt x="8600" y="4177"/>
                </a:cubicBezTo>
                <a:close/>
                <a:moveTo>
                  <a:pt x="3111" y="4180"/>
                </a:moveTo>
                <a:cubicBezTo>
                  <a:pt x="2997" y="4180"/>
                  <a:pt x="2880" y="4199"/>
                  <a:pt x="2762" y="4240"/>
                </a:cubicBezTo>
                <a:cubicBezTo>
                  <a:pt x="2773" y="4244"/>
                  <a:pt x="2784" y="4248"/>
                  <a:pt x="2795" y="4253"/>
                </a:cubicBezTo>
                <a:lnTo>
                  <a:pt x="2795" y="4253"/>
                </a:lnTo>
                <a:cubicBezTo>
                  <a:pt x="2784" y="4256"/>
                  <a:pt x="2773" y="4260"/>
                  <a:pt x="2762" y="4264"/>
                </a:cubicBezTo>
                <a:cubicBezTo>
                  <a:pt x="3140" y="4405"/>
                  <a:pt x="3448" y="4804"/>
                  <a:pt x="3453" y="5228"/>
                </a:cubicBezTo>
                <a:lnTo>
                  <a:pt x="3453" y="5228"/>
                </a:lnTo>
                <a:cubicBezTo>
                  <a:pt x="3448" y="5675"/>
                  <a:pt x="3140" y="6051"/>
                  <a:pt x="2762" y="6192"/>
                </a:cubicBezTo>
                <a:cubicBezTo>
                  <a:pt x="2881" y="6235"/>
                  <a:pt x="3000" y="6255"/>
                  <a:pt x="3117" y="6255"/>
                </a:cubicBezTo>
                <a:cubicBezTo>
                  <a:pt x="3585" y="6255"/>
                  <a:pt x="4001" y="5931"/>
                  <a:pt x="4096" y="5454"/>
                </a:cubicBezTo>
                <a:cubicBezTo>
                  <a:pt x="4110" y="5395"/>
                  <a:pt x="4119" y="5337"/>
                  <a:pt x="4123" y="5280"/>
                </a:cubicBezTo>
                <a:lnTo>
                  <a:pt x="4123" y="5280"/>
                </a:lnTo>
                <a:cubicBezTo>
                  <a:pt x="4169" y="4658"/>
                  <a:pt x="3684" y="4180"/>
                  <a:pt x="3111" y="4180"/>
                </a:cubicBezTo>
                <a:close/>
                <a:moveTo>
                  <a:pt x="3120" y="3454"/>
                </a:moveTo>
                <a:cubicBezTo>
                  <a:pt x="3691" y="3454"/>
                  <a:pt x="4191" y="3740"/>
                  <a:pt x="4477" y="4168"/>
                </a:cubicBezTo>
                <a:lnTo>
                  <a:pt x="7216" y="4168"/>
                </a:lnTo>
                <a:cubicBezTo>
                  <a:pt x="7454" y="3835"/>
                  <a:pt x="7787" y="3621"/>
                  <a:pt x="8168" y="3525"/>
                </a:cubicBezTo>
                <a:cubicBezTo>
                  <a:pt x="8316" y="3490"/>
                  <a:pt x="8461" y="3472"/>
                  <a:pt x="8603" y="3472"/>
                </a:cubicBezTo>
                <a:cubicBezTo>
                  <a:pt x="9218" y="3472"/>
                  <a:pt x="9764" y="3798"/>
                  <a:pt x="10074" y="4359"/>
                </a:cubicBezTo>
                <a:cubicBezTo>
                  <a:pt x="10193" y="4597"/>
                  <a:pt x="10050" y="4883"/>
                  <a:pt x="9788" y="4883"/>
                </a:cubicBezTo>
                <a:lnTo>
                  <a:pt x="9288" y="4883"/>
                </a:lnTo>
                <a:cubicBezTo>
                  <a:pt x="9121" y="4883"/>
                  <a:pt x="8978" y="4978"/>
                  <a:pt x="8954" y="5121"/>
                </a:cubicBezTo>
                <a:cubicBezTo>
                  <a:pt x="8859" y="5359"/>
                  <a:pt x="9050" y="5597"/>
                  <a:pt x="9288" y="5597"/>
                </a:cubicBezTo>
                <a:lnTo>
                  <a:pt x="9788" y="5597"/>
                </a:lnTo>
                <a:cubicBezTo>
                  <a:pt x="10050" y="5597"/>
                  <a:pt x="10193" y="5883"/>
                  <a:pt x="10074" y="6121"/>
                </a:cubicBezTo>
                <a:cubicBezTo>
                  <a:pt x="9788" y="6621"/>
                  <a:pt x="9216" y="6955"/>
                  <a:pt x="8597" y="6955"/>
                </a:cubicBezTo>
                <a:cubicBezTo>
                  <a:pt x="8025" y="6955"/>
                  <a:pt x="7525" y="6669"/>
                  <a:pt x="7216" y="6264"/>
                </a:cubicBezTo>
                <a:lnTo>
                  <a:pt x="4477" y="6264"/>
                </a:lnTo>
                <a:cubicBezTo>
                  <a:pt x="4144" y="6669"/>
                  <a:pt x="3691" y="6955"/>
                  <a:pt x="3120" y="6955"/>
                </a:cubicBezTo>
                <a:cubicBezTo>
                  <a:pt x="2524" y="6955"/>
                  <a:pt x="1953" y="6645"/>
                  <a:pt x="1619" y="6121"/>
                </a:cubicBezTo>
                <a:cubicBezTo>
                  <a:pt x="1500" y="5883"/>
                  <a:pt x="1667" y="5597"/>
                  <a:pt x="1929" y="5597"/>
                </a:cubicBezTo>
                <a:lnTo>
                  <a:pt x="2429" y="5597"/>
                </a:lnTo>
                <a:cubicBezTo>
                  <a:pt x="2572" y="5597"/>
                  <a:pt x="2715" y="5526"/>
                  <a:pt x="2762" y="5359"/>
                </a:cubicBezTo>
                <a:cubicBezTo>
                  <a:pt x="2810" y="5097"/>
                  <a:pt x="2643" y="4859"/>
                  <a:pt x="2429" y="4859"/>
                </a:cubicBezTo>
                <a:lnTo>
                  <a:pt x="1929" y="4859"/>
                </a:lnTo>
                <a:cubicBezTo>
                  <a:pt x="1667" y="4859"/>
                  <a:pt x="1500" y="4573"/>
                  <a:pt x="1619" y="4335"/>
                </a:cubicBezTo>
                <a:cubicBezTo>
                  <a:pt x="1929" y="3787"/>
                  <a:pt x="2501" y="3454"/>
                  <a:pt x="3120" y="3454"/>
                </a:cubicBezTo>
                <a:close/>
                <a:moveTo>
                  <a:pt x="2072" y="8288"/>
                </a:moveTo>
                <a:lnTo>
                  <a:pt x="2072" y="9003"/>
                </a:lnTo>
                <a:lnTo>
                  <a:pt x="3334" y="9003"/>
                </a:lnTo>
                <a:lnTo>
                  <a:pt x="3691" y="8645"/>
                </a:lnTo>
                <a:lnTo>
                  <a:pt x="3334" y="8288"/>
                </a:lnTo>
                <a:close/>
                <a:moveTo>
                  <a:pt x="6573" y="8288"/>
                </a:moveTo>
                <a:lnTo>
                  <a:pt x="6573" y="9003"/>
                </a:lnTo>
                <a:lnTo>
                  <a:pt x="9359" y="9003"/>
                </a:lnTo>
                <a:cubicBezTo>
                  <a:pt x="9526" y="9003"/>
                  <a:pt x="9669" y="8907"/>
                  <a:pt x="9692" y="8764"/>
                </a:cubicBezTo>
                <a:cubicBezTo>
                  <a:pt x="9788" y="8526"/>
                  <a:pt x="9597" y="8288"/>
                  <a:pt x="9359" y="8288"/>
                </a:cubicBezTo>
                <a:close/>
                <a:moveTo>
                  <a:pt x="9526" y="7502"/>
                </a:moveTo>
                <a:cubicBezTo>
                  <a:pt x="9692" y="7502"/>
                  <a:pt x="9931" y="7621"/>
                  <a:pt x="10050" y="7788"/>
                </a:cubicBezTo>
                <a:cubicBezTo>
                  <a:pt x="10740" y="8741"/>
                  <a:pt x="10145" y="9693"/>
                  <a:pt x="9311" y="9693"/>
                </a:cubicBezTo>
                <a:lnTo>
                  <a:pt x="6192" y="9693"/>
                </a:lnTo>
                <a:cubicBezTo>
                  <a:pt x="6001" y="9693"/>
                  <a:pt x="5835" y="9526"/>
                  <a:pt x="5835" y="9336"/>
                </a:cubicBezTo>
                <a:lnTo>
                  <a:pt x="5835" y="8979"/>
                </a:lnTo>
                <a:lnTo>
                  <a:pt x="4239" y="8979"/>
                </a:lnTo>
                <a:lnTo>
                  <a:pt x="3644" y="9574"/>
                </a:lnTo>
                <a:cubicBezTo>
                  <a:pt x="3596" y="9622"/>
                  <a:pt x="3501" y="9646"/>
                  <a:pt x="3405" y="9646"/>
                </a:cubicBezTo>
                <a:lnTo>
                  <a:pt x="1691" y="9646"/>
                </a:lnTo>
                <a:cubicBezTo>
                  <a:pt x="1500" y="9646"/>
                  <a:pt x="1334" y="9503"/>
                  <a:pt x="1334" y="9288"/>
                </a:cubicBezTo>
                <a:lnTo>
                  <a:pt x="1334" y="7907"/>
                </a:lnTo>
                <a:cubicBezTo>
                  <a:pt x="1334" y="7717"/>
                  <a:pt x="1477" y="7550"/>
                  <a:pt x="1691" y="7550"/>
                </a:cubicBezTo>
                <a:lnTo>
                  <a:pt x="3405" y="7550"/>
                </a:lnTo>
                <a:cubicBezTo>
                  <a:pt x="3501" y="7550"/>
                  <a:pt x="3596" y="7574"/>
                  <a:pt x="3644" y="7621"/>
                </a:cubicBezTo>
                <a:lnTo>
                  <a:pt x="4239" y="8217"/>
                </a:lnTo>
                <a:lnTo>
                  <a:pt x="5835" y="8217"/>
                </a:lnTo>
                <a:lnTo>
                  <a:pt x="5835" y="7740"/>
                </a:lnTo>
                <a:cubicBezTo>
                  <a:pt x="5835" y="7621"/>
                  <a:pt x="5906" y="7502"/>
                  <a:pt x="6073" y="7502"/>
                </a:cubicBezTo>
                <a:close/>
                <a:moveTo>
                  <a:pt x="0" y="2049"/>
                </a:moveTo>
                <a:lnTo>
                  <a:pt x="0" y="10693"/>
                </a:lnTo>
                <a:cubicBezTo>
                  <a:pt x="0" y="11265"/>
                  <a:pt x="429" y="11741"/>
                  <a:pt x="1024" y="11741"/>
                </a:cubicBezTo>
                <a:lnTo>
                  <a:pt x="10669" y="11741"/>
                </a:lnTo>
                <a:cubicBezTo>
                  <a:pt x="11240" y="11741"/>
                  <a:pt x="11717" y="11289"/>
                  <a:pt x="11717" y="10693"/>
                </a:cubicBezTo>
                <a:lnTo>
                  <a:pt x="11717" y="2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70"/>
          <p:cNvGrpSpPr/>
          <p:nvPr/>
        </p:nvGrpSpPr>
        <p:grpSpPr>
          <a:xfrm>
            <a:off x="4720608" y="2050649"/>
            <a:ext cx="425279" cy="424846"/>
            <a:chOff x="4711198" y="2009178"/>
            <a:chExt cx="398350" cy="397945"/>
          </a:xfrm>
        </p:grpSpPr>
        <p:sp>
          <p:nvSpPr>
            <p:cNvPr id="1144" name="Google Shape;1144;p70"/>
            <p:cNvSpPr/>
            <p:nvPr/>
          </p:nvSpPr>
          <p:spPr>
            <a:xfrm>
              <a:off x="4711198" y="2105310"/>
              <a:ext cx="396762" cy="301812"/>
            </a:xfrm>
            <a:custGeom>
              <a:rect b="b" l="l" r="r" t="t"/>
              <a:pathLst>
                <a:path extrusionOk="0" h="8932" w="11742">
                  <a:moveTo>
                    <a:pt x="1715" y="4049"/>
                  </a:moveTo>
                  <a:cubicBezTo>
                    <a:pt x="1882" y="4049"/>
                    <a:pt x="2072" y="4192"/>
                    <a:pt x="2072" y="4407"/>
                  </a:cubicBezTo>
                  <a:cubicBezTo>
                    <a:pt x="2072" y="4573"/>
                    <a:pt x="1882" y="4764"/>
                    <a:pt x="1715" y="4764"/>
                  </a:cubicBezTo>
                  <a:cubicBezTo>
                    <a:pt x="1525" y="4764"/>
                    <a:pt x="1358" y="4621"/>
                    <a:pt x="1358" y="4407"/>
                  </a:cubicBezTo>
                  <a:cubicBezTo>
                    <a:pt x="1358" y="4216"/>
                    <a:pt x="1501" y="4049"/>
                    <a:pt x="1715" y="4049"/>
                  </a:cubicBezTo>
                  <a:close/>
                  <a:moveTo>
                    <a:pt x="1715" y="5407"/>
                  </a:moveTo>
                  <a:cubicBezTo>
                    <a:pt x="1882" y="5407"/>
                    <a:pt x="2072" y="5573"/>
                    <a:pt x="2072" y="5764"/>
                  </a:cubicBezTo>
                  <a:cubicBezTo>
                    <a:pt x="2072" y="5978"/>
                    <a:pt x="1882" y="6121"/>
                    <a:pt x="1715" y="6121"/>
                  </a:cubicBezTo>
                  <a:cubicBezTo>
                    <a:pt x="1525" y="6121"/>
                    <a:pt x="1358" y="5978"/>
                    <a:pt x="1358" y="5764"/>
                  </a:cubicBezTo>
                  <a:cubicBezTo>
                    <a:pt x="1358" y="5597"/>
                    <a:pt x="1501" y="5407"/>
                    <a:pt x="1715" y="5407"/>
                  </a:cubicBezTo>
                  <a:close/>
                  <a:moveTo>
                    <a:pt x="3430" y="2001"/>
                  </a:moveTo>
                  <a:lnTo>
                    <a:pt x="3430" y="6788"/>
                  </a:lnTo>
                  <a:lnTo>
                    <a:pt x="9645" y="6788"/>
                  </a:lnTo>
                  <a:lnTo>
                    <a:pt x="9645" y="2001"/>
                  </a:lnTo>
                  <a:lnTo>
                    <a:pt x="9264" y="2001"/>
                  </a:lnTo>
                  <a:lnTo>
                    <a:pt x="7026" y="4216"/>
                  </a:lnTo>
                  <a:cubicBezTo>
                    <a:pt x="6907" y="4335"/>
                    <a:pt x="6788" y="4430"/>
                    <a:pt x="6621" y="4454"/>
                  </a:cubicBezTo>
                  <a:lnTo>
                    <a:pt x="5168" y="4930"/>
                  </a:lnTo>
                  <a:cubicBezTo>
                    <a:pt x="5059" y="4967"/>
                    <a:pt x="4943" y="4986"/>
                    <a:pt x="4826" y="4986"/>
                  </a:cubicBezTo>
                  <a:cubicBezTo>
                    <a:pt x="4564" y="4986"/>
                    <a:pt x="4302" y="4890"/>
                    <a:pt x="4120" y="4692"/>
                  </a:cubicBezTo>
                  <a:cubicBezTo>
                    <a:pt x="3859" y="4430"/>
                    <a:pt x="3739" y="4026"/>
                    <a:pt x="3882" y="3668"/>
                  </a:cubicBezTo>
                  <a:lnTo>
                    <a:pt x="4359" y="2192"/>
                  </a:lnTo>
                  <a:cubicBezTo>
                    <a:pt x="4382" y="2120"/>
                    <a:pt x="4406" y="2049"/>
                    <a:pt x="4478" y="2001"/>
                  </a:cubicBezTo>
                  <a:close/>
                  <a:moveTo>
                    <a:pt x="1715" y="6788"/>
                  </a:moveTo>
                  <a:cubicBezTo>
                    <a:pt x="1882" y="6788"/>
                    <a:pt x="2072" y="6931"/>
                    <a:pt x="2072" y="7145"/>
                  </a:cubicBezTo>
                  <a:cubicBezTo>
                    <a:pt x="2072" y="7360"/>
                    <a:pt x="1882" y="7502"/>
                    <a:pt x="1715" y="7502"/>
                  </a:cubicBezTo>
                  <a:cubicBezTo>
                    <a:pt x="1525" y="7502"/>
                    <a:pt x="1358" y="7360"/>
                    <a:pt x="1358" y="7145"/>
                  </a:cubicBezTo>
                  <a:cubicBezTo>
                    <a:pt x="1358" y="6955"/>
                    <a:pt x="1501" y="6788"/>
                    <a:pt x="1715" y="6788"/>
                  </a:cubicBezTo>
                  <a:close/>
                  <a:moveTo>
                    <a:pt x="810" y="1"/>
                  </a:moveTo>
                  <a:cubicBezTo>
                    <a:pt x="358" y="1"/>
                    <a:pt x="1" y="358"/>
                    <a:pt x="1" y="811"/>
                  </a:cubicBezTo>
                  <a:lnTo>
                    <a:pt x="1" y="7883"/>
                  </a:lnTo>
                  <a:cubicBezTo>
                    <a:pt x="1" y="8455"/>
                    <a:pt x="453" y="8931"/>
                    <a:pt x="1048" y="8931"/>
                  </a:cubicBezTo>
                  <a:lnTo>
                    <a:pt x="10693" y="8931"/>
                  </a:lnTo>
                  <a:cubicBezTo>
                    <a:pt x="11265" y="8931"/>
                    <a:pt x="11717" y="8479"/>
                    <a:pt x="11717" y="7907"/>
                  </a:cubicBezTo>
                  <a:lnTo>
                    <a:pt x="11741" y="1073"/>
                  </a:lnTo>
                  <a:cubicBezTo>
                    <a:pt x="11717" y="620"/>
                    <a:pt x="11503" y="287"/>
                    <a:pt x="11193" y="120"/>
                  </a:cubicBezTo>
                  <a:lnTo>
                    <a:pt x="9979" y="1335"/>
                  </a:lnTo>
                  <a:lnTo>
                    <a:pt x="10003" y="1335"/>
                  </a:lnTo>
                  <a:cubicBezTo>
                    <a:pt x="10193" y="1335"/>
                    <a:pt x="10360" y="1477"/>
                    <a:pt x="10360" y="1692"/>
                  </a:cubicBezTo>
                  <a:lnTo>
                    <a:pt x="10360" y="7169"/>
                  </a:lnTo>
                  <a:cubicBezTo>
                    <a:pt x="10360" y="7360"/>
                    <a:pt x="10217" y="7526"/>
                    <a:pt x="10003" y="7526"/>
                  </a:cubicBezTo>
                  <a:lnTo>
                    <a:pt x="3096" y="7526"/>
                  </a:lnTo>
                  <a:cubicBezTo>
                    <a:pt x="2930" y="7526"/>
                    <a:pt x="2739" y="7383"/>
                    <a:pt x="2739" y="7169"/>
                  </a:cubicBezTo>
                  <a:lnTo>
                    <a:pt x="2739" y="1644"/>
                  </a:lnTo>
                  <a:cubicBezTo>
                    <a:pt x="2739" y="1477"/>
                    <a:pt x="2858" y="1358"/>
                    <a:pt x="3025" y="1358"/>
                  </a:cubicBezTo>
                  <a:lnTo>
                    <a:pt x="5121" y="1358"/>
                  </a:lnTo>
                  <a:lnTo>
                    <a:pt x="65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0"/>
            <p:cNvSpPr/>
            <p:nvPr/>
          </p:nvSpPr>
          <p:spPr>
            <a:xfrm>
              <a:off x="4863287" y="2009178"/>
              <a:ext cx="246262" cy="244099"/>
            </a:xfrm>
            <a:custGeom>
              <a:rect b="b" l="l" r="r" t="t"/>
              <a:pathLst>
                <a:path extrusionOk="0" h="7224" w="7288">
                  <a:moveTo>
                    <a:pt x="6180" y="0"/>
                  </a:moveTo>
                  <a:cubicBezTo>
                    <a:pt x="5918" y="0"/>
                    <a:pt x="5656" y="107"/>
                    <a:pt x="5454" y="322"/>
                  </a:cubicBezTo>
                  <a:lnTo>
                    <a:pt x="4716" y="1036"/>
                  </a:lnTo>
                  <a:lnTo>
                    <a:pt x="6168" y="2489"/>
                  </a:lnTo>
                  <a:lnTo>
                    <a:pt x="6883" y="1774"/>
                  </a:lnTo>
                  <a:cubicBezTo>
                    <a:pt x="7288" y="1346"/>
                    <a:pt x="7288" y="703"/>
                    <a:pt x="6907" y="322"/>
                  </a:cubicBezTo>
                  <a:cubicBezTo>
                    <a:pt x="6704" y="107"/>
                    <a:pt x="6442" y="0"/>
                    <a:pt x="6180" y="0"/>
                  </a:cubicBezTo>
                  <a:close/>
                  <a:moveTo>
                    <a:pt x="4263" y="1560"/>
                  </a:moveTo>
                  <a:lnTo>
                    <a:pt x="596" y="5156"/>
                  </a:lnTo>
                  <a:cubicBezTo>
                    <a:pt x="572" y="5204"/>
                    <a:pt x="548" y="5251"/>
                    <a:pt x="501" y="5299"/>
                  </a:cubicBezTo>
                  <a:lnTo>
                    <a:pt x="24" y="6775"/>
                  </a:lnTo>
                  <a:cubicBezTo>
                    <a:pt x="1" y="6894"/>
                    <a:pt x="24" y="7037"/>
                    <a:pt x="120" y="7133"/>
                  </a:cubicBezTo>
                  <a:cubicBezTo>
                    <a:pt x="188" y="7184"/>
                    <a:pt x="282" y="7223"/>
                    <a:pt x="373" y="7223"/>
                  </a:cubicBezTo>
                  <a:cubicBezTo>
                    <a:pt x="408" y="7223"/>
                    <a:pt x="444" y="7217"/>
                    <a:pt x="477" y="7204"/>
                  </a:cubicBezTo>
                  <a:lnTo>
                    <a:pt x="1930" y="6728"/>
                  </a:lnTo>
                  <a:cubicBezTo>
                    <a:pt x="2001" y="6704"/>
                    <a:pt x="2025" y="6680"/>
                    <a:pt x="2072" y="6656"/>
                  </a:cubicBezTo>
                  <a:lnTo>
                    <a:pt x="5716" y="3013"/>
                  </a:lnTo>
                  <a:lnTo>
                    <a:pt x="4263"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70"/>
          <p:cNvSpPr/>
          <p:nvPr/>
        </p:nvSpPr>
        <p:spPr>
          <a:xfrm>
            <a:off x="3988689" y="2716027"/>
            <a:ext cx="424422" cy="198485"/>
          </a:xfrm>
          <a:custGeom>
            <a:rect b="b" l="l" r="r" t="t"/>
            <a:pathLst>
              <a:path extrusionOk="0" h="5502" w="11765">
                <a:moveTo>
                  <a:pt x="10384" y="2048"/>
                </a:moveTo>
                <a:cubicBezTo>
                  <a:pt x="10527" y="2048"/>
                  <a:pt x="10693" y="2167"/>
                  <a:pt x="10741" y="2310"/>
                </a:cubicBezTo>
                <a:cubicBezTo>
                  <a:pt x="10812" y="2548"/>
                  <a:pt x="10622" y="2763"/>
                  <a:pt x="10408" y="2763"/>
                </a:cubicBezTo>
                <a:lnTo>
                  <a:pt x="8288" y="2763"/>
                </a:lnTo>
                <a:cubicBezTo>
                  <a:pt x="8145" y="2763"/>
                  <a:pt x="8002" y="2668"/>
                  <a:pt x="7978" y="2525"/>
                </a:cubicBezTo>
                <a:cubicBezTo>
                  <a:pt x="7859" y="2287"/>
                  <a:pt x="8026" y="2048"/>
                  <a:pt x="8264" y="2048"/>
                </a:cubicBezTo>
                <a:close/>
                <a:moveTo>
                  <a:pt x="3143" y="1698"/>
                </a:moveTo>
                <a:cubicBezTo>
                  <a:pt x="3181" y="1698"/>
                  <a:pt x="3222" y="1704"/>
                  <a:pt x="3263" y="1715"/>
                </a:cubicBezTo>
                <a:cubicBezTo>
                  <a:pt x="3430" y="1786"/>
                  <a:pt x="3501" y="1905"/>
                  <a:pt x="3501" y="2048"/>
                </a:cubicBezTo>
                <a:lnTo>
                  <a:pt x="3501" y="2739"/>
                </a:lnTo>
                <a:cubicBezTo>
                  <a:pt x="3501" y="2882"/>
                  <a:pt x="3430" y="3025"/>
                  <a:pt x="3263" y="3072"/>
                </a:cubicBezTo>
                <a:cubicBezTo>
                  <a:pt x="3225" y="3084"/>
                  <a:pt x="3188" y="3089"/>
                  <a:pt x="3151" y="3089"/>
                </a:cubicBezTo>
                <a:cubicBezTo>
                  <a:pt x="2955" y="3089"/>
                  <a:pt x="2787" y="2939"/>
                  <a:pt x="2787" y="2739"/>
                </a:cubicBezTo>
                <a:lnTo>
                  <a:pt x="2787" y="2048"/>
                </a:lnTo>
                <a:cubicBezTo>
                  <a:pt x="2787" y="1848"/>
                  <a:pt x="2939" y="1698"/>
                  <a:pt x="3143" y="1698"/>
                </a:cubicBezTo>
                <a:close/>
                <a:moveTo>
                  <a:pt x="1778" y="1736"/>
                </a:moveTo>
                <a:cubicBezTo>
                  <a:pt x="1789" y="1736"/>
                  <a:pt x="1800" y="1737"/>
                  <a:pt x="1811" y="1739"/>
                </a:cubicBezTo>
                <a:cubicBezTo>
                  <a:pt x="2001" y="1786"/>
                  <a:pt x="2120" y="1929"/>
                  <a:pt x="2120" y="2096"/>
                </a:cubicBezTo>
                <a:lnTo>
                  <a:pt x="2120" y="2763"/>
                </a:lnTo>
                <a:cubicBezTo>
                  <a:pt x="2120" y="2929"/>
                  <a:pt x="2001" y="3096"/>
                  <a:pt x="1811" y="3120"/>
                </a:cubicBezTo>
                <a:cubicBezTo>
                  <a:pt x="1797" y="3122"/>
                  <a:pt x="1783" y="3122"/>
                  <a:pt x="1770" y="3122"/>
                </a:cubicBezTo>
                <a:cubicBezTo>
                  <a:pt x="1578" y="3122"/>
                  <a:pt x="1453" y="2965"/>
                  <a:pt x="1453" y="2787"/>
                </a:cubicBezTo>
                <a:lnTo>
                  <a:pt x="1453" y="2072"/>
                </a:lnTo>
                <a:cubicBezTo>
                  <a:pt x="1453" y="1894"/>
                  <a:pt x="1620" y="1736"/>
                  <a:pt x="1778" y="1736"/>
                </a:cubicBezTo>
                <a:close/>
                <a:moveTo>
                  <a:pt x="4539" y="1707"/>
                </a:moveTo>
                <a:cubicBezTo>
                  <a:pt x="4566" y="1707"/>
                  <a:pt x="4593" y="1709"/>
                  <a:pt x="4621" y="1715"/>
                </a:cubicBezTo>
                <a:cubicBezTo>
                  <a:pt x="4764" y="1739"/>
                  <a:pt x="4883" y="1905"/>
                  <a:pt x="4883" y="2072"/>
                </a:cubicBezTo>
                <a:lnTo>
                  <a:pt x="4883" y="2763"/>
                </a:lnTo>
                <a:cubicBezTo>
                  <a:pt x="4883" y="2906"/>
                  <a:pt x="4764" y="3049"/>
                  <a:pt x="4621" y="3120"/>
                </a:cubicBezTo>
                <a:cubicBezTo>
                  <a:pt x="4593" y="3126"/>
                  <a:pt x="4566" y="3128"/>
                  <a:pt x="4539" y="3128"/>
                </a:cubicBezTo>
                <a:cubicBezTo>
                  <a:pt x="4336" y="3128"/>
                  <a:pt x="4168" y="2976"/>
                  <a:pt x="4168" y="2787"/>
                </a:cubicBezTo>
                <a:lnTo>
                  <a:pt x="4168" y="2048"/>
                </a:lnTo>
                <a:cubicBezTo>
                  <a:pt x="4168" y="1859"/>
                  <a:pt x="4336" y="1707"/>
                  <a:pt x="4539" y="1707"/>
                </a:cubicBezTo>
                <a:close/>
                <a:moveTo>
                  <a:pt x="2430" y="0"/>
                </a:moveTo>
                <a:cubicBezTo>
                  <a:pt x="2334" y="0"/>
                  <a:pt x="2263" y="24"/>
                  <a:pt x="2192" y="96"/>
                </a:cubicBezTo>
                <a:lnTo>
                  <a:pt x="1596" y="691"/>
                </a:lnTo>
                <a:lnTo>
                  <a:pt x="358" y="691"/>
                </a:lnTo>
                <a:cubicBezTo>
                  <a:pt x="167" y="691"/>
                  <a:pt x="1" y="834"/>
                  <a:pt x="1" y="1048"/>
                </a:cubicBezTo>
                <a:lnTo>
                  <a:pt x="1" y="5144"/>
                </a:lnTo>
                <a:cubicBezTo>
                  <a:pt x="24" y="5359"/>
                  <a:pt x="215" y="5501"/>
                  <a:pt x="382" y="5501"/>
                </a:cubicBezTo>
                <a:lnTo>
                  <a:pt x="1787" y="5501"/>
                </a:lnTo>
                <a:lnTo>
                  <a:pt x="1787" y="4120"/>
                </a:lnTo>
                <a:lnTo>
                  <a:pt x="1430" y="4120"/>
                </a:lnTo>
                <a:cubicBezTo>
                  <a:pt x="1287" y="4120"/>
                  <a:pt x="1168" y="4049"/>
                  <a:pt x="1096" y="3930"/>
                </a:cubicBezTo>
                <a:cubicBezTo>
                  <a:pt x="1001" y="3692"/>
                  <a:pt x="1191" y="3453"/>
                  <a:pt x="1430" y="3453"/>
                </a:cubicBezTo>
                <a:lnTo>
                  <a:pt x="10360" y="3453"/>
                </a:lnTo>
                <a:cubicBezTo>
                  <a:pt x="10503" y="3453"/>
                  <a:pt x="10622" y="3525"/>
                  <a:pt x="10693" y="3644"/>
                </a:cubicBezTo>
                <a:cubicBezTo>
                  <a:pt x="10765" y="3882"/>
                  <a:pt x="10598" y="4120"/>
                  <a:pt x="10360" y="4120"/>
                </a:cubicBezTo>
                <a:lnTo>
                  <a:pt x="10003" y="4120"/>
                </a:lnTo>
                <a:lnTo>
                  <a:pt x="10003" y="5501"/>
                </a:lnTo>
                <a:lnTo>
                  <a:pt x="11408" y="5501"/>
                </a:lnTo>
                <a:cubicBezTo>
                  <a:pt x="11574" y="5501"/>
                  <a:pt x="11765" y="5359"/>
                  <a:pt x="11765" y="5144"/>
                </a:cubicBezTo>
                <a:lnTo>
                  <a:pt x="11765" y="1048"/>
                </a:lnTo>
                <a:cubicBezTo>
                  <a:pt x="11765" y="858"/>
                  <a:pt x="11598" y="691"/>
                  <a:pt x="11408" y="691"/>
                </a:cubicBezTo>
                <a:lnTo>
                  <a:pt x="10146" y="691"/>
                </a:lnTo>
                <a:lnTo>
                  <a:pt x="9550" y="96"/>
                </a:lnTo>
                <a:cubicBezTo>
                  <a:pt x="9503" y="24"/>
                  <a:pt x="9407" y="0"/>
                  <a:pt x="9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0"/>
          <p:cNvSpPr/>
          <p:nvPr/>
        </p:nvSpPr>
        <p:spPr>
          <a:xfrm>
            <a:off x="4078046" y="2863788"/>
            <a:ext cx="249170" cy="137482"/>
          </a:xfrm>
          <a:custGeom>
            <a:rect b="b" l="l" r="r" t="t"/>
            <a:pathLst>
              <a:path extrusionOk="0" h="3811" w="6907">
                <a:moveTo>
                  <a:pt x="5787" y="691"/>
                </a:moveTo>
                <a:cubicBezTo>
                  <a:pt x="5954" y="691"/>
                  <a:pt x="6097" y="810"/>
                  <a:pt x="6144" y="953"/>
                </a:cubicBezTo>
                <a:cubicBezTo>
                  <a:pt x="6216" y="1191"/>
                  <a:pt x="6025" y="1405"/>
                  <a:pt x="5835" y="1405"/>
                </a:cubicBezTo>
                <a:lnTo>
                  <a:pt x="1024" y="1405"/>
                </a:lnTo>
                <a:cubicBezTo>
                  <a:pt x="881" y="1405"/>
                  <a:pt x="739" y="1286"/>
                  <a:pt x="667" y="1143"/>
                </a:cubicBezTo>
                <a:cubicBezTo>
                  <a:pt x="620" y="905"/>
                  <a:pt x="786" y="691"/>
                  <a:pt x="1001" y="691"/>
                </a:cubicBezTo>
                <a:close/>
                <a:moveTo>
                  <a:pt x="5787" y="2072"/>
                </a:moveTo>
                <a:cubicBezTo>
                  <a:pt x="5954" y="2072"/>
                  <a:pt x="6097" y="2168"/>
                  <a:pt x="6144" y="2334"/>
                </a:cubicBezTo>
                <a:cubicBezTo>
                  <a:pt x="6216" y="2572"/>
                  <a:pt x="6025" y="2763"/>
                  <a:pt x="5835" y="2763"/>
                </a:cubicBezTo>
                <a:lnTo>
                  <a:pt x="1024" y="2763"/>
                </a:lnTo>
                <a:cubicBezTo>
                  <a:pt x="881" y="2763"/>
                  <a:pt x="739" y="2668"/>
                  <a:pt x="667" y="2501"/>
                </a:cubicBezTo>
                <a:cubicBezTo>
                  <a:pt x="620" y="2263"/>
                  <a:pt x="786" y="2072"/>
                  <a:pt x="1001" y="2072"/>
                </a:cubicBezTo>
                <a:close/>
                <a:moveTo>
                  <a:pt x="24" y="0"/>
                </a:moveTo>
                <a:lnTo>
                  <a:pt x="24" y="3453"/>
                </a:lnTo>
                <a:cubicBezTo>
                  <a:pt x="0" y="3668"/>
                  <a:pt x="167" y="3811"/>
                  <a:pt x="358" y="3811"/>
                </a:cubicBezTo>
                <a:lnTo>
                  <a:pt x="6549" y="3811"/>
                </a:lnTo>
                <a:cubicBezTo>
                  <a:pt x="6716" y="3811"/>
                  <a:pt x="6907" y="3668"/>
                  <a:pt x="6907" y="3453"/>
                </a:cubicBezTo>
                <a:lnTo>
                  <a:pt x="69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0"/>
          <p:cNvSpPr/>
          <p:nvPr/>
        </p:nvSpPr>
        <p:spPr>
          <a:xfrm>
            <a:off x="3989555" y="2939400"/>
            <a:ext cx="423557" cy="198485"/>
          </a:xfrm>
          <a:custGeom>
            <a:rect b="b" l="l" r="r" t="t"/>
            <a:pathLst>
              <a:path extrusionOk="0" h="5502" w="11741">
                <a:moveTo>
                  <a:pt x="10360" y="4144"/>
                </a:moveTo>
                <a:lnTo>
                  <a:pt x="10360" y="4811"/>
                </a:lnTo>
                <a:lnTo>
                  <a:pt x="1429" y="4811"/>
                </a:lnTo>
                <a:lnTo>
                  <a:pt x="1429" y="4144"/>
                </a:lnTo>
                <a:close/>
                <a:moveTo>
                  <a:pt x="739" y="0"/>
                </a:moveTo>
                <a:lnTo>
                  <a:pt x="739" y="4811"/>
                </a:lnTo>
                <a:lnTo>
                  <a:pt x="381" y="4811"/>
                </a:lnTo>
                <a:cubicBezTo>
                  <a:pt x="215" y="4811"/>
                  <a:pt x="72" y="4930"/>
                  <a:pt x="24" y="5120"/>
                </a:cubicBezTo>
                <a:cubicBezTo>
                  <a:pt x="0" y="5334"/>
                  <a:pt x="191" y="5501"/>
                  <a:pt x="358" y="5501"/>
                </a:cubicBezTo>
                <a:lnTo>
                  <a:pt x="11336" y="5501"/>
                </a:lnTo>
                <a:cubicBezTo>
                  <a:pt x="11527" y="5501"/>
                  <a:pt x="11670" y="5382"/>
                  <a:pt x="11693" y="5215"/>
                </a:cubicBezTo>
                <a:cubicBezTo>
                  <a:pt x="11741" y="5001"/>
                  <a:pt x="11550" y="4811"/>
                  <a:pt x="11384" y="4811"/>
                </a:cubicBezTo>
                <a:lnTo>
                  <a:pt x="11027" y="4811"/>
                </a:lnTo>
                <a:lnTo>
                  <a:pt x="11027" y="0"/>
                </a:lnTo>
                <a:lnTo>
                  <a:pt x="10336" y="0"/>
                </a:lnTo>
                <a:lnTo>
                  <a:pt x="10336" y="3477"/>
                </a:lnTo>
                <a:lnTo>
                  <a:pt x="1429" y="3477"/>
                </a:lnTo>
                <a:lnTo>
                  <a:pt x="1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0"/>
          <p:cNvGrpSpPr/>
          <p:nvPr/>
        </p:nvGrpSpPr>
        <p:grpSpPr>
          <a:xfrm>
            <a:off x="3988662" y="4100854"/>
            <a:ext cx="426145" cy="423547"/>
            <a:chOff x="4025599" y="3929565"/>
            <a:chExt cx="399161" cy="396728"/>
          </a:xfrm>
        </p:grpSpPr>
        <p:sp>
          <p:nvSpPr>
            <p:cNvPr id="1150" name="Google Shape;1150;p70"/>
            <p:cNvSpPr/>
            <p:nvPr/>
          </p:nvSpPr>
          <p:spPr>
            <a:xfrm>
              <a:off x="4025599" y="4278785"/>
              <a:ext cx="397539" cy="47509"/>
            </a:xfrm>
            <a:custGeom>
              <a:rect b="b" l="l" r="r" t="t"/>
              <a:pathLst>
                <a:path extrusionOk="0" h="1406" w="11765">
                  <a:moveTo>
                    <a:pt x="358" y="1"/>
                  </a:moveTo>
                  <a:cubicBezTo>
                    <a:pt x="167" y="1"/>
                    <a:pt x="1" y="143"/>
                    <a:pt x="1" y="358"/>
                  </a:cubicBezTo>
                  <a:lnTo>
                    <a:pt x="1" y="1048"/>
                  </a:lnTo>
                  <a:cubicBezTo>
                    <a:pt x="1" y="1215"/>
                    <a:pt x="144" y="1406"/>
                    <a:pt x="358" y="1406"/>
                  </a:cubicBezTo>
                  <a:lnTo>
                    <a:pt x="11408" y="1406"/>
                  </a:lnTo>
                  <a:cubicBezTo>
                    <a:pt x="11574" y="1406"/>
                    <a:pt x="11765" y="1263"/>
                    <a:pt x="11765" y="1048"/>
                  </a:cubicBezTo>
                  <a:lnTo>
                    <a:pt x="11765" y="358"/>
                  </a:lnTo>
                  <a:cubicBezTo>
                    <a:pt x="11765" y="143"/>
                    <a:pt x="11598" y="1"/>
                    <a:pt x="11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0"/>
            <p:cNvSpPr/>
            <p:nvPr/>
          </p:nvSpPr>
          <p:spPr>
            <a:xfrm>
              <a:off x="4119738" y="4000355"/>
              <a:ext cx="255148" cy="255114"/>
            </a:xfrm>
            <a:custGeom>
              <a:rect b="b" l="l" r="r" t="t"/>
              <a:pathLst>
                <a:path extrusionOk="0" h="7550" w="7551">
                  <a:moveTo>
                    <a:pt x="6860" y="4168"/>
                  </a:moveTo>
                  <a:lnTo>
                    <a:pt x="6860" y="4525"/>
                  </a:lnTo>
                  <a:cubicBezTo>
                    <a:pt x="6860" y="5264"/>
                    <a:pt x="6383" y="5883"/>
                    <a:pt x="5716" y="6121"/>
                  </a:cubicBezTo>
                  <a:cubicBezTo>
                    <a:pt x="5931" y="5502"/>
                    <a:pt x="6074" y="4835"/>
                    <a:pt x="6145" y="4168"/>
                  </a:cubicBezTo>
                  <a:close/>
                  <a:moveTo>
                    <a:pt x="2001" y="1"/>
                  </a:moveTo>
                  <a:lnTo>
                    <a:pt x="2001" y="334"/>
                  </a:lnTo>
                  <a:cubicBezTo>
                    <a:pt x="2001" y="406"/>
                    <a:pt x="2025" y="501"/>
                    <a:pt x="2097" y="572"/>
                  </a:cubicBezTo>
                  <a:lnTo>
                    <a:pt x="2668" y="1168"/>
                  </a:lnTo>
                  <a:lnTo>
                    <a:pt x="2668" y="2763"/>
                  </a:lnTo>
                  <a:lnTo>
                    <a:pt x="358" y="2763"/>
                  </a:lnTo>
                  <a:cubicBezTo>
                    <a:pt x="191" y="2763"/>
                    <a:pt x="1" y="2906"/>
                    <a:pt x="1" y="3120"/>
                  </a:cubicBezTo>
                  <a:lnTo>
                    <a:pt x="1" y="3382"/>
                  </a:lnTo>
                  <a:cubicBezTo>
                    <a:pt x="1" y="4835"/>
                    <a:pt x="406" y="6312"/>
                    <a:pt x="1120" y="7550"/>
                  </a:cubicBezTo>
                  <a:lnTo>
                    <a:pt x="5073" y="7550"/>
                  </a:lnTo>
                  <a:lnTo>
                    <a:pt x="5431" y="6835"/>
                  </a:lnTo>
                  <a:cubicBezTo>
                    <a:pt x="6621" y="6693"/>
                    <a:pt x="7550" y="5692"/>
                    <a:pt x="7550" y="4454"/>
                  </a:cubicBezTo>
                  <a:lnTo>
                    <a:pt x="7550" y="3787"/>
                  </a:lnTo>
                  <a:cubicBezTo>
                    <a:pt x="7550" y="3597"/>
                    <a:pt x="7383" y="3430"/>
                    <a:pt x="7193" y="3430"/>
                  </a:cubicBezTo>
                  <a:lnTo>
                    <a:pt x="6169" y="3430"/>
                  </a:lnTo>
                  <a:lnTo>
                    <a:pt x="6169" y="3097"/>
                  </a:lnTo>
                  <a:cubicBezTo>
                    <a:pt x="6169" y="2906"/>
                    <a:pt x="6026" y="2763"/>
                    <a:pt x="5835" y="2763"/>
                  </a:cubicBezTo>
                  <a:lnTo>
                    <a:pt x="3406" y="2763"/>
                  </a:lnTo>
                  <a:lnTo>
                    <a:pt x="3406" y="1168"/>
                  </a:lnTo>
                  <a:lnTo>
                    <a:pt x="3978" y="572"/>
                  </a:lnTo>
                  <a:cubicBezTo>
                    <a:pt x="4026" y="501"/>
                    <a:pt x="4049" y="406"/>
                    <a:pt x="4049" y="334"/>
                  </a:cubicBezTo>
                  <a:lnTo>
                    <a:pt x="4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0"/>
            <p:cNvSpPr/>
            <p:nvPr/>
          </p:nvSpPr>
          <p:spPr>
            <a:xfrm>
              <a:off x="4025599" y="3929565"/>
              <a:ext cx="399161" cy="47509"/>
            </a:xfrm>
            <a:custGeom>
              <a:rect b="b" l="l" r="r" t="t"/>
              <a:pathLst>
                <a:path extrusionOk="0" h="1406" w="11813">
                  <a:moveTo>
                    <a:pt x="453" y="0"/>
                  </a:moveTo>
                  <a:cubicBezTo>
                    <a:pt x="286" y="0"/>
                    <a:pt x="144" y="119"/>
                    <a:pt x="96" y="286"/>
                  </a:cubicBezTo>
                  <a:cubicBezTo>
                    <a:pt x="1" y="524"/>
                    <a:pt x="144" y="715"/>
                    <a:pt x="382" y="715"/>
                  </a:cubicBezTo>
                  <a:lnTo>
                    <a:pt x="4883" y="715"/>
                  </a:lnTo>
                  <a:lnTo>
                    <a:pt x="4883" y="1405"/>
                  </a:lnTo>
                  <a:lnTo>
                    <a:pt x="6931" y="1405"/>
                  </a:lnTo>
                  <a:lnTo>
                    <a:pt x="6931" y="715"/>
                  </a:lnTo>
                  <a:lnTo>
                    <a:pt x="11408" y="715"/>
                  </a:lnTo>
                  <a:cubicBezTo>
                    <a:pt x="11551" y="715"/>
                    <a:pt x="11694" y="595"/>
                    <a:pt x="11765" y="453"/>
                  </a:cubicBezTo>
                  <a:cubicBezTo>
                    <a:pt x="11813" y="214"/>
                    <a:pt x="11646" y="0"/>
                    <a:pt x="114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70"/>
          <p:cNvSpPr/>
          <p:nvPr/>
        </p:nvSpPr>
        <p:spPr>
          <a:xfrm>
            <a:off x="3979238" y="3787296"/>
            <a:ext cx="422727" cy="50721"/>
          </a:xfrm>
          <a:custGeom>
            <a:rect b="b" l="l" r="r" t="t"/>
            <a:pathLst>
              <a:path extrusionOk="0" h="1406" w="11718">
                <a:moveTo>
                  <a:pt x="358" y="1"/>
                </a:moveTo>
                <a:cubicBezTo>
                  <a:pt x="167" y="1"/>
                  <a:pt x="1" y="168"/>
                  <a:pt x="1" y="358"/>
                </a:cubicBezTo>
                <a:lnTo>
                  <a:pt x="1" y="1049"/>
                </a:lnTo>
                <a:cubicBezTo>
                  <a:pt x="1" y="1239"/>
                  <a:pt x="144" y="1406"/>
                  <a:pt x="358" y="1406"/>
                </a:cubicBezTo>
                <a:lnTo>
                  <a:pt x="11360" y="1406"/>
                </a:lnTo>
                <a:cubicBezTo>
                  <a:pt x="11551" y="1406"/>
                  <a:pt x="11717" y="1263"/>
                  <a:pt x="11717" y="1049"/>
                </a:cubicBezTo>
                <a:lnTo>
                  <a:pt x="11717" y="358"/>
                </a:lnTo>
                <a:cubicBezTo>
                  <a:pt x="11717" y="168"/>
                  <a:pt x="11575" y="1"/>
                  <a:pt x="11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0"/>
          <p:cNvSpPr/>
          <p:nvPr/>
        </p:nvSpPr>
        <p:spPr>
          <a:xfrm>
            <a:off x="3979238" y="3415332"/>
            <a:ext cx="423593" cy="48990"/>
          </a:xfrm>
          <a:custGeom>
            <a:rect b="b" l="l" r="r" t="t"/>
            <a:pathLst>
              <a:path extrusionOk="0" h="1358" w="11742">
                <a:moveTo>
                  <a:pt x="382" y="0"/>
                </a:moveTo>
                <a:cubicBezTo>
                  <a:pt x="191" y="0"/>
                  <a:pt x="48" y="119"/>
                  <a:pt x="25" y="286"/>
                </a:cubicBezTo>
                <a:cubicBezTo>
                  <a:pt x="1" y="477"/>
                  <a:pt x="144" y="643"/>
                  <a:pt x="358" y="643"/>
                </a:cubicBezTo>
                <a:lnTo>
                  <a:pt x="4835" y="643"/>
                </a:lnTo>
                <a:lnTo>
                  <a:pt x="4835" y="1358"/>
                </a:lnTo>
                <a:lnTo>
                  <a:pt x="6907" y="1358"/>
                </a:lnTo>
                <a:lnTo>
                  <a:pt x="6907" y="643"/>
                </a:lnTo>
                <a:lnTo>
                  <a:pt x="11360" y="643"/>
                </a:lnTo>
                <a:cubicBezTo>
                  <a:pt x="11551" y="643"/>
                  <a:pt x="11694" y="524"/>
                  <a:pt x="11717" y="357"/>
                </a:cubicBezTo>
                <a:cubicBezTo>
                  <a:pt x="11741" y="143"/>
                  <a:pt x="11575" y="0"/>
                  <a:pt x="11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0"/>
          <p:cNvSpPr/>
          <p:nvPr/>
        </p:nvSpPr>
        <p:spPr>
          <a:xfrm>
            <a:off x="4126999" y="3489212"/>
            <a:ext cx="128066" cy="298124"/>
          </a:xfrm>
          <a:custGeom>
            <a:rect b="b" l="l" r="r" t="t"/>
            <a:pathLst>
              <a:path extrusionOk="0" h="8264" w="3550">
                <a:moveTo>
                  <a:pt x="715" y="0"/>
                </a:moveTo>
                <a:lnTo>
                  <a:pt x="715" y="357"/>
                </a:lnTo>
                <a:cubicBezTo>
                  <a:pt x="715" y="453"/>
                  <a:pt x="739" y="524"/>
                  <a:pt x="810" y="596"/>
                </a:cubicBezTo>
                <a:lnTo>
                  <a:pt x="1382" y="1191"/>
                </a:lnTo>
                <a:lnTo>
                  <a:pt x="1382" y="1477"/>
                </a:lnTo>
                <a:cubicBezTo>
                  <a:pt x="1215" y="1429"/>
                  <a:pt x="1072" y="1429"/>
                  <a:pt x="906" y="1429"/>
                </a:cubicBezTo>
                <a:cubicBezTo>
                  <a:pt x="429" y="1477"/>
                  <a:pt x="72" y="1882"/>
                  <a:pt x="25" y="2358"/>
                </a:cubicBezTo>
                <a:cubicBezTo>
                  <a:pt x="1" y="2834"/>
                  <a:pt x="263" y="3263"/>
                  <a:pt x="691" y="3430"/>
                </a:cubicBezTo>
                <a:lnTo>
                  <a:pt x="691" y="6287"/>
                </a:lnTo>
                <a:cubicBezTo>
                  <a:pt x="310" y="6430"/>
                  <a:pt x="1" y="6787"/>
                  <a:pt x="1" y="7240"/>
                </a:cubicBezTo>
                <a:cubicBezTo>
                  <a:pt x="1" y="7788"/>
                  <a:pt x="453" y="8240"/>
                  <a:pt x="1025" y="8240"/>
                </a:cubicBezTo>
                <a:cubicBezTo>
                  <a:pt x="1287" y="8240"/>
                  <a:pt x="1525" y="8145"/>
                  <a:pt x="1692" y="7978"/>
                </a:cubicBezTo>
                <a:cubicBezTo>
                  <a:pt x="1977" y="8145"/>
                  <a:pt x="2216" y="8264"/>
                  <a:pt x="2477" y="8264"/>
                </a:cubicBezTo>
                <a:cubicBezTo>
                  <a:pt x="3049" y="8264"/>
                  <a:pt x="3478" y="7835"/>
                  <a:pt x="3478" y="7264"/>
                </a:cubicBezTo>
                <a:cubicBezTo>
                  <a:pt x="3478" y="6811"/>
                  <a:pt x="3192" y="6430"/>
                  <a:pt x="2811" y="6311"/>
                </a:cubicBezTo>
                <a:lnTo>
                  <a:pt x="2811" y="3430"/>
                </a:lnTo>
                <a:cubicBezTo>
                  <a:pt x="3240" y="3263"/>
                  <a:pt x="3549" y="2834"/>
                  <a:pt x="3478" y="2358"/>
                </a:cubicBezTo>
                <a:cubicBezTo>
                  <a:pt x="3430" y="1905"/>
                  <a:pt x="3097" y="1548"/>
                  <a:pt x="2644" y="1453"/>
                </a:cubicBezTo>
                <a:cubicBezTo>
                  <a:pt x="2565" y="1443"/>
                  <a:pt x="2486" y="1437"/>
                  <a:pt x="2409" y="1437"/>
                </a:cubicBezTo>
                <a:cubicBezTo>
                  <a:pt x="2300" y="1437"/>
                  <a:pt x="2194" y="1449"/>
                  <a:pt x="2096" y="1477"/>
                </a:cubicBezTo>
                <a:lnTo>
                  <a:pt x="2096" y="1191"/>
                </a:lnTo>
                <a:lnTo>
                  <a:pt x="2692" y="596"/>
                </a:lnTo>
                <a:cubicBezTo>
                  <a:pt x="2739" y="524"/>
                  <a:pt x="2763" y="453"/>
                  <a:pt x="2763" y="357"/>
                </a:cubicBezTo>
                <a:lnTo>
                  <a:pt x="2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0"/>
          <p:cNvSpPr/>
          <p:nvPr/>
        </p:nvSpPr>
        <p:spPr>
          <a:xfrm>
            <a:off x="4278223" y="3563959"/>
            <a:ext cx="124603" cy="174459"/>
          </a:xfrm>
          <a:custGeom>
            <a:rect b="b" l="l" r="r" t="t"/>
            <a:pathLst>
              <a:path extrusionOk="0" h="4836" w="3454">
                <a:moveTo>
                  <a:pt x="1667" y="1048"/>
                </a:moveTo>
                <a:cubicBezTo>
                  <a:pt x="2072" y="1048"/>
                  <a:pt x="2358" y="1358"/>
                  <a:pt x="2358" y="1739"/>
                </a:cubicBezTo>
                <a:cubicBezTo>
                  <a:pt x="2382" y="1905"/>
                  <a:pt x="2239" y="2096"/>
                  <a:pt x="2072" y="2096"/>
                </a:cubicBezTo>
                <a:cubicBezTo>
                  <a:pt x="1881" y="2096"/>
                  <a:pt x="1715" y="1953"/>
                  <a:pt x="1715" y="1739"/>
                </a:cubicBezTo>
                <a:cubicBezTo>
                  <a:pt x="1715" y="1905"/>
                  <a:pt x="1548" y="2096"/>
                  <a:pt x="1358" y="2096"/>
                </a:cubicBezTo>
                <a:cubicBezTo>
                  <a:pt x="1143" y="2096"/>
                  <a:pt x="1000" y="1953"/>
                  <a:pt x="1000" y="1739"/>
                </a:cubicBezTo>
                <a:cubicBezTo>
                  <a:pt x="1000" y="1358"/>
                  <a:pt x="1286" y="1048"/>
                  <a:pt x="1667" y="1048"/>
                </a:cubicBezTo>
                <a:close/>
                <a:moveTo>
                  <a:pt x="1739" y="0"/>
                </a:moveTo>
                <a:cubicBezTo>
                  <a:pt x="786" y="0"/>
                  <a:pt x="0" y="786"/>
                  <a:pt x="0" y="1739"/>
                </a:cubicBezTo>
                <a:lnTo>
                  <a:pt x="0" y="3429"/>
                </a:lnTo>
                <a:cubicBezTo>
                  <a:pt x="0" y="4144"/>
                  <a:pt x="595" y="4811"/>
                  <a:pt x="1310" y="4834"/>
                </a:cubicBezTo>
                <a:cubicBezTo>
                  <a:pt x="1325" y="4835"/>
                  <a:pt x="1340" y="4835"/>
                  <a:pt x="1355" y="4835"/>
                </a:cubicBezTo>
                <a:cubicBezTo>
                  <a:pt x="2143" y="4835"/>
                  <a:pt x="2763" y="4224"/>
                  <a:pt x="2763" y="3453"/>
                </a:cubicBezTo>
                <a:cubicBezTo>
                  <a:pt x="2763" y="3334"/>
                  <a:pt x="2763" y="3263"/>
                  <a:pt x="2739" y="3120"/>
                </a:cubicBezTo>
                <a:cubicBezTo>
                  <a:pt x="3191" y="2810"/>
                  <a:pt x="3453" y="2286"/>
                  <a:pt x="3453" y="1739"/>
                </a:cubicBezTo>
                <a:cubicBezTo>
                  <a:pt x="3429" y="786"/>
                  <a:pt x="2691"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3979238" y="3563526"/>
            <a:ext cx="124603" cy="173990"/>
          </a:xfrm>
          <a:custGeom>
            <a:rect b="b" l="l" r="r" t="t"/>
            <a:pathLst>
              <a:path extrusionOk="0" h="4823" w="3454">
                <a:moveTo>
                  <a:pt x="1025" y="0"/>
                </a:moveTo>
                <a:cubicBezTo>
                  <a:pt x="935" y="0"/>
                  <a:pt x="846" y="36"/>
                  <a:pt x="787" y="107"/>
                </a:cubicBezTo>
                <a:cubicBezTo>
                  <a:pt x="644" y="226"/>
                  <a:pt x="644" y="465"/>
                  <a:pt x="787" y="584"/>
                </a:cubicBezTo>
                <a:lnTo>
                  <a:pt x="1025" y="822"/>
                </a:lnTo>
                <a:cubicBezTo>
                  <a:pt x="429" y="1131"/>
                  <a:pt x="1" y="1751"/>
                  <a:pt x="1" y="2441"/>
                </a:cubicBezTo>
                <a:lnTo>
                  <a:pt x="1" y="2608"/>
                </a:lnTo>
                <a:cubicBezTo>
                  <a:pt x="1" y="3298"/>
                  <a:pt x="1" y="4156"/>
                  <a:pt x="406" y="4584"/>
                </a:cubicBezTo>
                <a:cubicBezTo>
                  <a:pt x="548" y="4751"/>
                  <a:pt x="787" y="4823"/>
                  <a:pt x="1025" y="4823"/>
                </a:cubicBezTo>
                <a:cubicBezTo>
                  <a:pt x="1977" y="4823"/>
                  <a:pt x="3454" y="3346"/>
                  <a:pt x="3454" y="2394"/>
                </a:cubicBezTo>
                <a:cubicBezTo>
                  <a:pt x="3454" y="1679"/>
                  <a:pt x="3025" y="1084"/>
                  <a:pt x="2406" y="822"/>
                </a:cubicBezTo>
                <a:lnTo>
                  <a:pt x="2644" y="584"/>
                </a:lnTo>
                <a:cubicBezTo>
                  <a:pt x="2787" y="441"/>
                  <a:pt x="2787" y="226"/>
                  <a:pt x="2644" y="107"/>
                </a:cubicBezTo>
                <a:cubicBezTo>
                  <a:pt x="2573" y="36"/>
                  <a:pt x="2483" y="0"/>
                  <a:pt x="2397" y="0"/>
                </a:cubicBezTo>
                <a:cubicBezTo>
                  <a:pt x="2311" y="0"/>
                  <a:pt x="2227" y="36"/>
                  <a:pt x="2168" y="107"/>
                </a:cubicBezTo>
                <a:lnTo>
                  <a:pt x="1715" y="560"/>
                </a:lnTo>
                <a:lnTo>
                  <a:pt x="1263" y="107"/>
                </a:lnTo>
                <a:cubicBezTo>
                  <a:pt x="1203" y="36"/>
                  <a:pt x="1114" y="0"/>
                  <a:pt x="1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70"/>
          <p:cNvGrpSpPr/>
          <p:nvPr/>
        </p:nvGrpSpPr>
        <p:grpSpPr>
          <a:xfrm>
            <a:off x="3977515" y="2050216"/>
            <a:ext cx="403779" cy="400352"/>
            <a:chOff x="4015158" y="2008772"/>
            <a:chExt cx="378211" cy="375001"/>
          </a:xfrm>
        </p:grpSpPr>
        <p:sp>
          <p:nvSpPr>
            <p:cNvPr id="1159" name="Google Shape;1159;p70"/>
            <p:cNvSpPr/>
            <p:nvPr/>
          </p:nvSpPr>
          <p:spPr>
            <a:xfrm>
              <a:off x="4017557" y="2339475"/>
              <a:ext cx="375035" cy="44299"/>
            </a:xfrm>
            <a:custGeom>
              <a:rect b="b" l="l" r="r" t="t"/>
              <a:pathLst>
                <a:path extrusionOk="0" h="1311" w="11099">
                  <a:moveTo>
                    <a:pt x="334" y="1"/>
                  </a:moveTo>
                  <a:cubicBezTo>
                    <a:pt x="143" y="1"/>
                    <a:pt x="1" y="144"/>
                    <a:pt x="1" y="334"/>
                  </a:cubicBezTo>
                  <a:lnTo>
                    <a:pt x="1" y="977"/>
                  </a:lnTo>
                  <a:cubicBezTo>
                    <a:pt x="1" y="1168"/>
                    <a:pt x="143" y="1311"/>
                    <a:pt x="334" y="1311"/>
                  </a:cubicBezTo>
                  <a:lnTo>
                    <a:pt x="10765" y="1311"/>
                  </a:lnTo>
                  <a:cubicBezTo>
                    <a:pt x="10955" y="1311"/>
                    <a:pt x="11074" y="1192"/>
                    <a:pt x="11098" y="977"/>
                  </a:cubicBezTo>
                  <a:lnTo>
                    <a:pt x="11098" y="334"/>
                  </a:lnTo>
                  <a:cubicBezTo>
                    <a:pt x="11098" y="144"/>
                    <a:pt x="10955" y="1"/>
                    <a:pt x="10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0"/>
            <p:cNvSpPr/>
            <p:nvPr/>
          </p:nvSpPr>
          <p:spPr>
            <a:xfrm>
              <a:off x="4061011" y="2142344"/>
              <a:ext cx="77278" cy="77278"/>
            </a:xfrm>
            <a:custGeom>
              <a:rect b="b" l="l" r="r" t="t"/>
              <a:pathLst>
                <a:path extrusionOk="0" h="2287" w="2287">
                  <a:moveTo>
                    <a:pt x="310" y="0"/>
                  </a:moveTo>
                  <a:cubicBezTo>
                    <a:pt x="143" y="0"/>
                    <a:pt x="0" y="143"/>
                    <a:pt x="0" y="334"/>
                  </a:cubicBezTo>
                  <a:lnTo>
                    <a:pt x="0" y="2287"/>
                  </a:lnTo>
                  <a:lnTo>
                    <a:pt x="2287" y="2287"/>
                  </a:lnTo>
                  <a:lnTo>
                    <a:pt x="2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0"/>
            <p:cNvSpPr/>
            <p:nvPr/>
          </p:nvSpPr>
          <p:spPr>
            <a:xfrm>
              <a:off x="4060200" y="2241315"/>
              <a:ext cx="78089" cy="77278"/>
            </a:xfrm>
            <a:custGeom>
              <a:rect b="b" l="l" r="r" t="t"/>
              <a:pathLst>
                <a:path extrusionOk="0" h="2287" w="2311">
                  <a:moveTo>
                    <a:pt x="1" y="1"/>
                  </a:moveTo>
                  <a:lnTo>
                    <a:pt x="1" y="2287"/>
                  </a:lnTo>
                  <a:lnTo>
                    <a:pt x="2311" y="2287"/>
                  </a:lnTo>
                  <a:lnTo>
                    <a:pt x="23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0"/>
            <p:cNvSpPr/>
            <p:nvPr/>
          </p:nvSpPr>
          <p:spPr>
            <a:xfrm>
              <a:off x="4160793" y="2241315"/>
              <a:ext cx="87753" cy="77278"/>
            </a:xfrm>
            <a:custGeom>
              <a:rect b="b" l="l" r="r" t="t"/>
              <a:pathLst>
                <a:path extrusionOk="0" h="2287" w="2597">
                  <a:moveTo>
                    <a:pt x="0" y="1"/>
                  </a:moveTo>
                  <a:lnTo>
                    <a:pt x="0" y="2287"/>
                  </a:lnTo>
                  <a:lnTo>
                    <a:pt x="2596" y="2287"/>
                  </a:lnTo>
                  <a:lnTo>
                    <a:pt x="2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0"/>
            <p:cNvSpPr/>
            <p:nvPr/>
          </p:nvSpPr>
          <p:spPr>
            <a:xfrm>
              <a:off x="4271049" y="2241315"/>
              <a:ext cx="77278" cy="77278"/>
            </a:xfrm>
            <a:custGeom>
              <a:rect b="b" l="l" r="r" t="t"/>
              <a:pathLst>
                <a:path extrusionOk="0" h="2287" w="2287">
                  <a:moveTo>
                    <a:pt x="0" y="1"/>
                  </a:moveTo>
                  <a:lnTo>
                    <a:pt x="0" y="2287"/>
                  </a:lnTo>
                  <a:lnTo>
                    <a:pt x="2286" y="2287"/>
                  </a:lnTo>
                  <a:lnTo>
                    <a:pt x="2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p:nvPr/>
          </p:nvSpPr>
          <p:spPr>
            <a:xfrm>
              <a:off x="4270238" y="2142344"/>
              <a:ext cx="77278" cy="77278"/>
            </a:xfrm>
            <a:custGeom>
              <a:rect b="b" l="l" r="r" t="t"/>
              <a:pathLst>
                <a:path extrusionOk="0" h="2287" w="2287">
                  <a:moveTo>
                    <a:pt x="0" y="0"/>
                  </a:moveTo>
                  <a:lnTo>
                    <a:pt x="0" y="2287"/>
                  </a:lnTo>
                  <a:lnTo>
                    <a:pt x="2286" y="2287"/>
                  </a:lnTo>
                  <a:lnTo>
                    <a:pt x="2286" y="334"/>
                  </a:lnTo>
                  <a:cubicBezTo>
                    <a:pt x="2286" y="143"/>
                    <a:pt x="2144" y="0"/>
                    <a:pt x="1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0"/>
            <p:cNvSpPr/>
            <p:nvPr/>
          </p:nvSpPr>
          <p:spPr>
            <a:xfrm>
              <a:off x="4159982" y="2074730"/>
              <a:ext cx="87753" cy="146513"/>
            </a:xfrm>
            <a:custGeom>
              <a:rect b="b" l="l" r="r" t="t"/>
              <a:pathLst>
                <a:path extrusionOk="0" h="4336" w="2597">
                  <a:moveTo>
                    <a:pt x="286" y="1"/>
                  </a:moveTo>
                  <a:lnTo>
                    <a:pt x="286" y="334"/>
                  </a:lnTo>
                  <a:lnTo>
                    <a:pt x="334" y="334"/>
                  </a:lnTo>
                  <a:cubicBezTo>
                    <a:pt x="334" y="430"/>
                    <a:pt x="358" y="525"/>
                    <a:pt x="429" y="573"/>
                  </a:cubicBezTo>
                  <a:lnTo>
                    <a:pt x="953" y="1144"/>
                  </a:lnTo>
                  <a:lnTo>
                    <a:pt x="953" y="2025"/>
                  </a:lnTo>
                  <a:lnTo>
                    <a:pt x="1" y="2025"/>
                  </a:lnTo>
                  <a:lnTo>
                    <a:pt x="1" y="4335"/>
                  </a:lnTo>
                  <a:lnTo>
                    <a:pt x="2596" y="4335"/>
                  </a:lnTo>
                  <a:lnTo>
                    <a:pt x="2596" y="2025"/>
                  </a:lnTo>
                  <a:lnTo>
                    <a:pt x="1620" y="2025"/>
                  </a:lnTo>
                  <a:lnTo>
                    <a:pt x="1620" y="1144"/>
                  </a:lnTo>
                  <a:lnTo>
                    <a:pt x="2144" y="573"/>
                  </a:lnTo>
                  <a:cubicBezTo>
                    <a:pt x="2215" y="525"/>
                    <a:pt x="2239" y="430"/>
                    <a:pt x="2239" y="334"/>
                  </a:cubicBez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0"/>
            <p:cNvSpPr/>
            <p:nvPr/>
          </p:nvSpPr>
          <p:spPr>
            <a:xfrm>
              <a:off x="4015158" y="2008772"/>
              <a:ext cx="378211" cy="44265"/>
            </a:xfrm>
            <a:custGeom>
              <a:rect b="b" l="l" r="r" t="t"/>
              <a:pathLst>
                <a:path extrusionOk="0" h="1310" w="11193">
                  <a:moveTo>
                    <a:pt x="405" y="0"/>
                  </a:moveTo>
                  <a:cubicBezTo>
                    <a:pt x="238" y="0"/>
                    <a:pt x="95" y="95"/>
                    <a:pt x="72" y="238"/>
                  </a:cubicBezTo>
                  <a:cubicBezTo>
                    <a:pt x="0" y="453"/>
                    <a:pt x="191" y="643"/>
                    <a:pt x="405" y="643"/>
                  </a:cubicBezTo>
                  <a:lnTo>
                    <a:pt x="4644" y="643"/>
                  </a:lnTo>
                  <a:lnTo>
                    <a:pt x="4644" y="1310"/>
                  </a:lnTo>
                  <a:lnTo>
                    <a:pt x="6620" y="1310"/>
                  </a:lnTo>
                  <a:lnTo>
                    <a:pt x="6620" y="643"/>
                  </a:lnTo>
                  <a:lnTo>
                    <a:pt x="10883" y="643"/>
                  </a:lnTo>
                  <a:cubicBezTo>
                    <a:pt x="11026" y="643"/>
                    <a:pt x="11169" y="572"/>
                    <a:pt x="11193" y="405"/>
                  </a:cubicBezTo>
                  <a:cubicBezTo>
                    <a:pt x="11193" y="215"/>
                    <a:pt x="11050" y="0"/>
                    <a:pt x="10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70"/>
          <p:cNvGrpSpPr/>
          <p:nvPr/>
        </p:nvGrpSpPr>
        <p:grpSpPr>
          <a:xfrm>
            <a:off x="3313425" y="4102550"/>
            <a:ext cx="423547" cy="422718"/>
            <a:chOff x="3393118" y="3931153"/>
            <a:chExt cx="396728" cy="395951"/>
          </a:xfrm>
        </p:grpSpPr>
        <p:sp>
          <p:nvSpPr>
            <p:cNvPr id="1168" name="Google Shape;1168;p70"/>
            <p:cNvSpPr/>
            <p:nvPr/>
          </p:nvSpPr>
          <p:spPr>
            <a:xfrm>
              <a:off x="3393929" y="3998767"/>
              <a:ext cx="395917" cy="328337"/>
            </a:xfrm>
            <a:custGeom>
              <a:rect b="b" l="l" r="r" t="t"/>
              <a:pathLst>
                <a:path extrusionOk="0" h="9717" w="11717">
                  <a:moveTo>
                    <a:pt x="4811" y="0"/>
                  </a:moveTo>
                  <a:lnTo>
                    <a:pt x="4811" y="334"/>
                  </a:lnTo>
                  <a:cubicBezTo>
                    <a:pt x="4811" y="334"/>
                    <a:pt x="4811" y="524"/>
                    <a:pt x="4906" y="572"/>
                  </a:cubicBezTo>
                  <a:lnTo>
                    <a:pt x="5501" y="1167"/>
                  </a:lnTo>
                  <a:lnTo>
                    <a:pt x="5501" y="3977"/>
                  </a:lnTo>
                  <a:cubicBezTo>
                    <a:pt x="5478" y="4263"/>
                    <a:pt x="5716" y="4501"/>
                    <a:pt x="6002" y="4501"/>
                  </a:cubicBezTo>
                  <a:lnTo>
                    <a:pt x="8597" y="4501"/>
                  </a:lnTo>
                  <a:cubicBezTo>
                    <a:pt x="8788" y="4501"/>
                    <a:pt x="8955" y="4644"/>
                    <a:pt x="8955" y="4858"/>
                  </a:cubicBezTo>
                  <a:cubicBezTo>
                    <a:pt x="8955" y="5073"/>
                    <a:pt x="8597" y="5215"/>
                    <a:pt x="8597" y="5215"/>
                  </a:cubicBezTo>
                  <a:lnTo>
                    <a:pt x="2048" y="5215"/>
                  </a:lnTo>
                  <a:cubicBezTo>
                    <a:pt x="1334" y="5215"/>
                    <a:pt x="715" y="5787"/>
                    <a:pt x="643" y="6501"/>
                  </a:cubicBezTo>
                  <a:cubicBezTo>
                    <a:pt x="619" y="6906"/>
                    <a:pt x="762" y="7311"/>
                    <a:pt x="1048" y="7573"/>
                  </a:cubicBezTo>
                  <a:cubicBezTo>
                    <a:pt x="1286" y="7811"/>
                    <a:pt x="1643" y="7978"/>
                    <a:pt x="2025" y="7978"/>
                  </a:cubicBezTo>
                  <a:lnTo>
                    <a:pt x="9931" y="7978"/>
                  </a:lnTo>
                  <a:cubicBezTo>
                    <a:pt x="10098" y="7978"/>
                    <a:pt x="10241" y="8097"/>
                    <a:pt x="10288" y="8264"/>
                  </a:cubicBezTo>
                  <a:cubicBezTo>
                    <a:pt x="10360" y="8502"/>
                    <a:pt x="10169" y="8692"/>
                    <a:pt x="9979" y="8692"/>
                  </a:cubicBezTo>
                  <a:lnTo>
                    <a:pt x="500" y="8692"/>
                  </a:lnTo>
                  <a:cubicBezTo>
                    <a:pt x="238" y="8692"/>
                    <a:pt x="0" y="8907"/>
                    <a:pt x="0" y="9216"/>
                  </a:cubicBezTo>
                  <a:cubicBezTo>
                    <a:pt x="0" y="9359"/>
                    <a:pt x="48" y="9478"/>
                    <a:pt x="143" y="9573"/>
                  </a:cubicBezTo>
                  <a:cubicBezTo>
                    <a:pt x="238" y="9645"/>
                    <a:pt x="357" y="9716"/>
                    <a:pt x="500" y="9716"/>
                  </a:cubicBezTo>
                  <a:lnTo>
                    <a:pt x="10336" y="9716"/>
                  </a:lnTo>
                  <a:cubicBezTo>
                    <a:pt x="11074" y="9716"/>
                    <a:pt x="11693" y="9145"/>
                    <a:pt x="11717" y="8407"/>
                  </a:cubicBezTo>
                  <a:cubicBezTo>
                    <a:pt x="11717" y="7597"/>
                    <a:pt x="11098" y="6954"/>
                    <a:pt x="10336" y="6954"/>
                  </a:cubicBezTo>
                  <a:lnTo>
                    <a:pt x="2406" y="6954"/>
                  </a:lnTo>
                  <a:cubicBezTo>
                    <a:pt x="2263" y="6954"/>
                    <a:pt x="2120" y="6835"/>
                    <a:pt x="2048" y="6692"/>
                  </a:cubicBezTo>
                  <a:cubicBezTo>
                    <a:pt x="2001" y="6454"/>
                    <a:pt x="2167" y="6239"/>
                    <a:pt x="2382" y="6239"/>
                  </a:cubicBezTo>
                  <a:lnTo>
                    <a:pt x="9026" y="6239"/>
                  </a:lnTo>
                  <a:cubicBezTo>
                    <a:pt x="9026" y="6239"/>
                    <a:pt x="10383" y="5644"/>
                    <a:pt x="10383" y="4858"/>
                  </a:cubicBezTo>
                  <a:cubicBezTo>
                    <a:pt x="10383" y="4096"/>
                    <a:pt x="9764" y="3501"/>
                    <a:pt x="9026" y="3501"/>
                  </a:cubicBezTo>
                  <a:lnTo>
                    <a:pt x="6168" y="3501"/>
                  </a:lnTo>
                  <a:lnTo>
                    <a:pt x="6168" y="1167"/>
                  </a:lnTo>
                  <a:lnTo>
                    <a:pt x="6764" y="572"/>
                  </a:lnTo>
                  <a:cubicBezTo>
                    <a:pt x="6811" y="524"/>
                    <a:pt x="6883" y="334"/>
                    <a:pt x="6883" y="334"/>
                  </a:cubicBezTo>
                  <a:lnTo>
                    <a:pt x="6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p:nvPr/>
          </p:nvSpPr>
          <p:spPr>
            <a:xfrm>
              <a:off x="3393118" y="3931153"/>
              <a:ext cx="396728" cy="45921"/>
            </a:xfrm>
            <a:custGeom>
              <a:rect b="b" l="l" r="r" t="t"/>
              <a:pathLst>
                <a:path extrusionOk="0" h="1359" w="11741">
                  <a:moveTo>
                    <a:pt x="381" y="1"/>
                  </a:moveTo>
                  <a:cubicBezTo>
                    <a:pt x="191" y="1"/>
                    <a:pt x="48" y="120"/>
                    <a:pt x="24" y="286"/>
                  </a:cubicBezTo>
                  <a:cubicBezTo>
                    <a:pt x="0" y="477"/>
                    <a:pt x="143" y="644"/>
                    <a:pt x="358" y="644"/>
                  </a:cubicBezTo>
                  <a:lnTo>
                    <a:pt x="4835" y="644"/>
                  </a:lnTo>
                  <a:lnTo>
                    <a:pt x="4835" y="1358"/>
                  </a:lnTo>
                  <a:lnTo>
                    <a:pt x="6907" y="1358"/>
                  </a:lnTo>
                  <a:lnTo>
                    <a:pt x="6907" y="644"/>
                  </a:lnTo>
                  <a:lnTo>
                    <a:pt x="11360" y="644"/>
                  </a:lnTo>
                  <a:cubicBezTo>
                    <a:pt x="11550" y="644"/>
                    <a:pt x="11693" y="525"/>
                    <a:pt x="11717" y="358"/>
                  </a:cubicBezTo>
                  <a:cubicBezTo>
                    <a:pt x="11741" y="144"/>
                    <a:pt x="11574" y="1"/>
                    <a:pt x="11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70"/>
          <p:cNvGrpSpPr/>
          <p:nvPr/>
        </p:nvGrpSpPr>
        <p:grpSpPr>
          <a:xfrm>
            <a:off x="2583211" y="4100854"/>
            <a:ext cx="422681" cy="425279"/>
            <a:chOff x="2709140" y="3929565"/>
            <a:chExt cx="395917" cy="398350"/>
          </a:xfrm>
        </p:grpSpPr>
        <p:sp>
          <p:nvSpPr>
            <p:cNvPr id="1171" name="Google Shape;1171;p70"/>
            <p:cNvSpPr/>
            <p:nvPr/>
          </p:nvSpPr>
          <p:spPr>
            <a:xfrm>
              <a:off x="2822573" y="4278785"/>
              <a:ext cx="282484" cy="47509"/>
            </a:xfrm>
            <a:custGeom>
              <a:rect b="b" l="l" r="r" t="t"/>
              <a:pathLst>
                <a:path extrusionOk="0" h="1406" w="8360">
                  <a:moveTo>
                    <a:pt x="49" y="1"/>
                  </a:moveTo>
                  <a:lnTo>
                    <a:pt x="49" y="1048"/>
                  </a:lnTo>
                  <a:cubicBezTo>
                    <a:pt x="49" y="1167"/>
                    <a:pt x="25" y="1286"/>
                    <a:pt x="1" y="1406"/>
                  </a:cubicBezTo>
                  <a:lnTo>
                    <a:pt x="8003" y="1406"/>
                  </a:lnTo>
                  <a:cubicBezTo>
                    <a:pt x="8193" y="1406"/>
                    <a:pt x="8360" y="1263"/>
                    <a:pt x="8360" y="1048"/>
                  </a:cubicBezTo>
                  <a:lnTo>
                    <a:pt x="8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0"/>
            <p:cNvSpPr/>
            <p:nvPr/>
          </p:nvSpPr>
          <p:spPr>
            <a:xfrm>
              <a:off x="2709140" y="3929565"/>
              <a:ext cx="93362" cy="398350"/>
            </a:xfrm>
            <a:custGeom>
              <a:rect b="b" l="l" r="r" t="t"/>
              <a:pathLst>
                <a:path extrusionOk="0" h="11789" w="2763">
                  <a:moveTo>
                    <a:pt x="357" y="0"/>
                  </a:moveTo>
                  <a:cubicBezTo>
                    <a:pt x="167" y="0"/>
                    <a:pt x="0" y="167"/>
                    <a:pt x="0" y="357"/>
                  </a:cubicBezTo>
                  <a:lnTo>
                    <a:pt x="0" y="1429"/>
                  </a:lnTo>
                  <a:lnTo>
                    <a:pt x="1024" y="1429"/>
                  </a:lnTo>
                  <a:cubicBezTo>
                    <a:pt x="1191" y="1429"/>
                    <a:pt x="1334" y="1548"/>
                    <a:pt x="1381" y="1715"/>
                  </a:cubicBezTo>
                  <a:cubicBezTo>
                    <a:pt x="1453" y="1953"/>
                    <a:pt x="1262" y="2143"/>
                    <a:pt x="1072" y="2143"/>
                  </a:cubicBezTo>
                  <a:lnTo>
                    <a:pt x="0" y="2143"/>
                  </a:lnTo>
                  <a:lnTo>
                    <a:pt x="0" y="3525"/>
                  </a:lnTo>
                  <a:lnTo>
                    <a:pt x="1024" y="3525"/>
                  </a:lnTo>
                  <a:cubicBezTo>
                    <a:pt x="1191" y="3525"/>
                    <a:pt x="1334" y="3644"/>
                    <a:pt x="1381" y="3787"/>
                  </a:cubicBezTo>
                  <a:cubicBezTo>
                    <a:pt x="1453" y="4025"/>
                    <a:pt x="1262" y="4239"/>
                    <a:pt x="1072" y="4239"/>
                  </a:cubicBezTo>
                  <a:lnTo>
                    <a:pt x="0" y="4239"/>
                  </a:lnTo>
                  <a:lnTo>
                    <a:pt x="0" y="5596"/>
                  </a:lnTo>
                  <a:lnTo>
                    <a:pt x="977" y="5596"/>
                  </a:lnTo>
                  <a:cubicBezTo>
                    <a:pt x="1143" y="5596"/>
                    <a:pt x="1334" y="5763"/>
                    <a:pt x="1334" y="5930"/>
                  </a:cubicBezTo>
                  <a:cubicBezTo>
                    <a:pt x="1334" y="6120"/>
                    <a:pt x="1191" y="6263"/>
                    <a:pt x="1000" y="6263"/>
                  </a:cubicBezTo>
                  <a:lnTo>
                    <a:pt x="0" y="6263"/>
                  </a:lnTo>
                  <a:lnTo>
                    <a:pt x="0" y="7621"/>
                  </a:lnTo>
                  <a:lnTo>
                    <a:pt x="1024" y="7621"/>
                  </a:lnTo>
                  <a:cubicBezTo>
                    <a:pt x="1191" y="7621"/>
                    <a:pt x="1334" y="7740"/>
                    <a:pt x="1381" y="7906"/>
                  </a:cubicBezTo>
                  <a:cubicBezTo>
                    <a:pt x="1453" y="8145"/>
                    <a:pt x="1262" y="8335"/>
                    <a:pt x="1072" y="8335"/>
                  </a:cubicBezTo>
                  <a:lnTo>
                    <a:pt x="0" y="8335"/>
                  </a:lnTo>
                  <a:lnTo>
                    <a:pt x="0" y="9693"/>
                  </a:lnTo>
                  <a:lnTo>
                    <a:pt x="1024" y="9693"/>
                  </a:lnTo>
                  <a:cubicBezTo>
                    <a:pt x="1191" y="9693"/>
                    <a:pt x="1334" y="9812"/>
                    <a:pt x="1381" y="9954"/>
                  </a:cubicBezTo>
                  <a:cubicBezTo>
                    <a:pt x="1453" y="10193"/>
                    <a:pt x="1262" y="10407"/>
                    <a:pt x="1072" y="10407"/>
                  </a:cubicBezTo>
                  <a:lnTo>
                    <a:pt x="0" y="10407"/>
                  </a:lnTo>
                  <a:lnTo>
                    <a:pt x="0" y="11431"/>
                  </a:lnTo>
                  <a:cubicBezTo>
                    <a:pt x="0" y="11621"/>
                    <a:pt x="143" y="11788"/>
                    <a:pt x="357" y="11788"/>
                  </a:cubicBezTo>
                  <a:lnTo>
                    <a:pt x="2405" y="11788"/>
                  </a:lnTo>
                  <a:cubicBezTo>
                    <a:pt x="2572" y="11788"/>
                    <a:pt x="2763" y="11645"/>
                    <a:pt x="2763" y="11431"/>
                  </a:cubicBezTo>
                  <a:lnTo>
                    <a:pt x="2763" y="429"/>
                  </a:lnTo>
                  <a:cubicBezTo>
                    <a:pt x="2763" y="191"/>
                    <a:pt x="2572" y="0"/>
                    <a:pt x="2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0"/>
            <p:cNvSpPr/>
            <p:nvPr/>
          </p:nvSpPr>
          <p:spPr>
            <a:xfrm>
              <a:off x="2918334" y="3929565"/>
              <a:ext cx="186724" cy="95761"/>
            </a:xfrm>
            <a:custGeom>
              <a:rect b="b" l="l" r="r" t="t"/>
              <a:pathLst>
                <a:path extrusionOk="0" h="2834" w="5526">
                  <a:moveTo>
                    <a:pt x="1025" y="0"/>
                  </a:moveTo>
                  <a:cubicBezTo>
                    <a:pt x="453" y="0"/>
                    <a:pt x="1" y="453"/>
                    <a:pt x="1" y="1048"/>
                  </a:cubicBezTo>
                  <a:lnTo>
                    <a:pt x="1" y="2834"/>
                  </a:lnTo>
                  <a:lnTo>
                    <a:pt x="715" y="2834"/>
                  </a:lnTo>
                  <a:lnTo>
                    <a:pt x="715" y="1072"/>
                  </a:lnTo>
                  <a:cubicBezTo>
                    <a:pt x="715" y="905"/>
                    <a:pt x="858" y="715"/>
                    <a:pt x="1049" y="715"/>
                  </a:cubicBezTo>
                  <a:lnTo>
                    <a:pt x="4811" y="715"/>
                  </a:lnTo>
                  <a:lnTo>
                    <a:pt x="4811" y="1429"/>
                  </a:lnTo>
                  <a:lnTo>
                    <a:pt x="5526" y="1429"/>
                  </a:lnTo>
                  <a:lnTo>
                    <a:pt x="5526" y="357"/>
                  </a:lnTo>
                  <a:cubicBezTo>
                    <a:pt x="5526" y="191"/>
                    <a:pt x="5383" y="0"/>
                    <a:pt x="5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0"/>
            <p:cNvSpPr/>
            <p:nvPr/>
          </p:nvSpPr>
          <p:spPr>
            <a:xfrm>
              <a:off x="2823384" y="4001166"/>
              <a:ext cx="280896" cy="255925"/>
            </a:xfrm>
            <a:custGeom>
              <a:rect b="b" l="l" r="r" t="t"/>
              <a:pathLst>
                <a:path extrusionOk="0" h="7574" w="8313">
                  <a:moveTo>
                    <a:pt x="1" y="1"/>
                  </a:moveTo>
                  <a:lnTo>
                    <a:pt x="1" y="7574"/>
                  </a:lnTo>
                  <a:lnTo>
                    <a:pt x="8312" y="7574"/>
                  </a:lnTo>
                  <a:lnTo>
                    <a:pt x="8312" y="1"/>
                  </a:lnTo>
                  <a:lnTo>
                    <a:pt x="4168" y="1"/>
                  </a:lnTo>
                  <a:lnTo>
                    <a:pt x="4168" y="1048"/>
                  </a:lnTo>
                  <a:lnTo>
                    <a:pt x="4192" y="1048"/>
                  </a:lnTo>
                  <a:cubicBezTo>
                    <a:pt x="4192" y="1215"/>
                    <a:pt x="4049" y="1406"/>
                    <a:pt x="3835" y="1406"/>
                  </a:cubicBezTo>
                  <a:lnTo>
                    <a:pt x="3525" y="1406"/>
                  </a:lnTo>
                  <a:lnTo>
                    <a:pt x="3525" y="2239"/>
                  </a:lnTo>
                  <a:lnTo>
                    <a:pt x="5121" y="3168"/>
                  </a:lnTo>
                  <a:cubicBezTo>
                    <a:pt x="5240" y="3215"/>
                    <a:pt x="5311" y="3335"/>
                    <a:pt x="5311" y="3454"/>
                  </a:cubicBezTo>
                  <a:lnTo>
                    <a:pt x="5311" y="5549"/>
                  </a:lnTo>
                  <a:cubicBezTo>
                    <a:pt x="5311" y="5668"/>
                    <a:pt x="5240" y="5787"/>
                    <a:pt x="5121" y="5835"/>
                  </a:cubicBezTo>
                  <a:lnTo>
                    <a:pt x="3335" y="6883"/>
                  </a:lnTo>
                  <a:cubicBezTo>
                    <a:pt x="3275" y="6907"/>
                    <a:pt x="3216" y="6919"/>
                    <a:pt x="3156" y="6919"/>
                  </a:cubicBezTo>
                  <a:cubicBezTo>
                    <a:pt x="3097" y="6919"/>
                    <a:pt x="3037" y="6907"/>
                    <a:pt x="2978" y="6883"/>
                  </a:cubicBezTo>
                  <a:lnTo>
                    <a:pt x="1192" y="5835"/>
                  </a:lnTo>
                  <a:cubicBezTo>
                    <a:pt x="1072" y="5787"/>
                    <a:pt x="1025" y="5668"/>
                    <a:pt x="1025" y="5549"/>
                  </a:cubicBezTo>
                  <a:lnTo>
                    <a:pt x="1025" y="3454"/>
                  </a:lnTo>
                  <a:cubicBezTo>
                    <a:pt x="1025" y="3335"/>
                    <a:pt x="1072" y="3215"/>
                    <a:pt x="1192" y="3168"/>
                  </a:cubicBezTo>
                  <a:lnTo>
                    <a:pt x="2811" y="2239"/>
                  </a:lnTo>
                  <a:lnTo>
                    <a:pt x="2811" y="1406"/>
                  </a:lnTo>
                  <a:lnTo>
                    <a:pt x="2478" y="1406"/>
                  </a:lnTo>
                  <a:cubicBezTo>
                    <a:pt x="2287" y="1406"/>
                    <a:pt x="2120" y="1263"/>
                    <a:pt x="2120" y="1048"/>
                  </a:cubicBezTo>
                  <a:lnTo>
                    <a:pt x="2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0"/>
            <p:cNvSpPr/>
            <p:nvPr/>
          </p:nvSpPr>
          <p:spPr>
            <a:xfrm>
              <a:off x="2892586" y="4096116"/>
              <a:ext cx="74879" cy="44299"/>
            </a:xfrm>
            <a:custGeom>
              <a:rect b="b" l="l" r="r" t="t"/>
              <a:pathLst>
                <a:path extrusionOk="0" h="1311" w="2216">
                  <a:moveTo>
                    <a:pt x="1120" y="1"/>
                  </a:moveTo>
                  <a:lnTo>
                    <a:pt x="1" y="644"/>
                  </a:lnTo>
                  <a:lnTo>
                    <a:pt x="1120" y="1310"/>
                  </a:lnTo>
                  <a:lnTo>
                    <a:pt x="2216" y="644"/>
                  </a:lnTo>
                  <a:lnTo>
                    <a:pt x="1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0"/>
            <p:cNvSpPr/>
            <p:nvPr/>
          </p:nvSpPr>
          <p:spPr>
            <a:xfrm>
              <a:off x="2942494" y="4137948"/>
              <a:ext cx="37034" cy="65215"/>
            </a:xfrm>
            <a:custGeom>
              <a:rect b="b" l="l" r="r" t="t"/>
              <a:pathLst>
                <a:path extrusionOk="0" h="1930" w="1096">
                  <a:moveTo>
                    <a:pt x="1096" y="1"/>
                  </a:moveTo>
                  <a:lnTo>
                    <a:pt x="0" y="668"/>
                  </a:lnTo>
                  <a:lnTo>
                    <a:pt x="0" y="1930"/>
                  </a:lnTo>
                  <a:lnTo>
                    <a:pt x="1096" y="1287"/>
                  </a:lnTo>
                  <a:lnTo>
                    <a:pt x="1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0"/>
            <p:cNvSpPr/>
            <p:nvPr/>
          </p:nvSpPr>
          <p:spPr>
            <a:xfrm>
              <a:off x="2882145" y="4137171"/>
              <a:ext cx="37034" cy="65215"/>
            </a:xfrm>
            <a:custGeom>
              <a:rect b="b" l="l" r="r" t="t"/>
              <a:pathLst>
                <a:path extrusionOk="0" h="1930" w="1096">
                  <a:moveTo>
                    <a:pt x="0" y="0"/>
                  </a:moveTo>
                  <a:lnTo>
                    <a:pt x="0" y="1310"/>
                  </a:lnTo>
                  <a:lnTo>
                    <a:pt x="1096" y="1929"/>
                  </a:lnTo>
                  <a:lnTo>
                    <a:pt x="1096" y="64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1883047" y="4099123"/>
            <a:ext cx="427010" cy="427010"/>
            <a:chOff x="2053310" y="3927943"/>
            <a:chExt cx="399972" cy="399972"/>
          </a:xfrm>
        </p:grpSpPr>
        <p:sp>
          <p:nvSpPr>
            <p:cNvPr id="1179" name="Google Shape;1179;p70"/>
            <p:cNvSpPr/>
            <p:nvPr/>
          </p:nvSpPr>
          <p:spPr>
            <a:xfrm>
              <a:off x="2053310" y="3927943"/>
              <a:ext cx="399972" cy="399972"/>
            </a:xfrm>
            <a:custGeom>
              <a:rect b="b" l="l" r="r" t="t"/>
              <a:pathLst>
                <a:path extrusionOk="0" h="11837" w="11837">
                  <a:moveTo>
                    <a:pt x="5263" y="0"/>
                  </a:moveTo>
                  <a:cubicBezTo>
                    <a:pt x="5073" y="0"/>
                    <a:pt x="4906" y="143"/>
                    <a:pt x="4906" y="358"/>
                  </a:cubicBezTo>
                  <a:lnTo>
                    <a:pt x="4906" y="691"/>
                  </a:lnTo>
                  <a:lnTo>
                    <a:pt x="3858" y="691"/>
                  </a:lnTo>
                  <a:cubicBezTo>
                    <a:pt x="3715" y="691"/>
                    <a:pt x="3573" y="810"/>
                    <a:pt x="3501" y="953"/>
                  </a:cubicBezTo>
                  <a:cubicBezTo>
                    <a:pt x="3453" y="1191"/>
                    <a:pt x="3620" y="1405"/>
                    <a:pt x="3834" y="1405"/>
                  </a:cubicBezTo>
                  <a:lnTo>
                    <a:pt x="4882" y="1405"/>
                  </a:lnTo>
                  <a:lnTo>
                    <a:pt x="4882" y="1763"/>
                  </a:lnTo>
                  <a:cubicBezTo>
                    <a:pt x="4882" y="1929"/>
                    <a:pt x="5025" y="2120"/>
                    <a:pt x="5216" y="2120"/>
                  </a:cubicBezTo>
                  <a:lnTo>
                    <a:pt x="5668" y="2120"/>
                  </a:lnTo>
                  <a:cubicBezTo>
                    <a:pt x="5859" y="2834"/>
                    <a:pt x="5763" y="3549"/>
                    <a:pt x="5406" y="4192"/>
                  </a:cubicBezTo>
                  <a:lnTo>
                    <a:pt x="5216" y="4192"/>
                  </a:lnTo>
                  <a:cubicBezTo>
                    <a:pt x="4668" y="4192"/>
                    <a:pt x="4192" y="4668"/>
                    <a:pt x="4192" y="5240"/>
                  </a:cubicBezTo>
                  <a:lnTo>
                    <a:pt x="4192" y="5406"/>
                  </a:lnTo>
                  <a:cubicBezTo>
                    <a:pt x="3770" y="5650"/>
                    <a:pt x="3281" y="5772"/>
                    <a:pt x="2786" y="5772"/>
                  </a:cubicBezTo>
                  <a:cubicBezTo>
                    <a:pt x="2555" y="5772"/>
                    <a:pt x="2323" y="5745"/>
                    <a:pt x="2096" y="5692"/>
                  </a:cubicBezTo>
                  <a:lnTo>
                    <a:pt x="2096" y="5263"/>
                  </a:lnTo>
                  <a:cubicBezTo>
                    <a:pt x="2096" y="5097"/>
                    <a:pt x="1953" y="4906"/>
                    <a:pt x="1739" y="4906"/>
                  </a:cubicBezTo>
                  <a:lnTo>
                    <a:pt x="1429" y="4906"/>
                  </a:lnTo>
                  <a:lnTo>
                    <a:pt x="1429" y="3906"/>
                  </a:lnTo>
                  <a:cubicBezTo>
                    <a:pt x="1429" y="3739"/>
                    <a:pt x="1310" y="3596"/>
                    <a:pt x="1143" y="3549"/>
                  </a:cubicBezTo>
                  <a:cubicBezTo>
                    <a:pt x="1108" y="3538"/>
                    <a:pt x="1074" y="3533"/>
                    <a:pt x="1040" y="3533"/>
                  </a:cubicBezTo>
                  <a:cubicBezTo>
                    <a:pt x="847" y="3533"/>
                    <a:pt x="691" y="3696"/>
                    <a:pt x="691" y="3858"/>
                  </a:cubicBezTo>
                  <a:lnTo>
                    <a:pt x="691" y="4882"/>
                  </a:lnTo>
                  <a:lnTo>
                    <a:pt x="358" y="4882"/>
                  </a:lnTo>
                  <a:cubicBezTo>
                    <a:pt x="167" y="4882"/>
                    <a:pt x="0" y="5025"/>
                    <a:pt x="0" y="5240"/>
                  </a:cubicBezTo>
                  <a:lnTo>
                    <a:pt x="0" y="6645"/>
                  </a:lnTo>
                  <a:cubicBezTo>
                    <a:pt x="0" y="6811"/>
                    <a:pt x="143" y="7002"/>
                    <a:pt x="358" y="7002"/>
                  </a:cubicBezTo>
                  <a:lnTo>
                    <a:pt x="691" y="7002"/>
                  </a:lnTo>
                  <a:lnTo>
                    <a:pt x="691" y="8002"/>
                  </a:lnTo>
                  <a:cubicBezTo>
                    <a:pt x="691" y="8145"/>
                    <a:pt x="834" y="8312"/>
                    <a:pt x="977" y="8359"/>
                  </a:cubicBezTo>
                  <a:cubicBezTo>
                    <a:pt x="1012" y="8370"/>
                    <a:pt x="1046" y="8375"/>
                    <a:pt x="1079" y="8375"/>
                  </a:cubicBezTo>
                  <a:cubicBezTo>
                    <a:pt x="1273" y="8375"/>
                    <a:pt x="1429" y="8209"/>
                    <a:pt x="1429" y="8026"/>
                  </a:cubicBezTo>
                  <a:lnTo>
                    <a:pt x="1429" y="7002"/>
                  </a:lnTo>
                  <a:lnTo>
                    <a:pt x="1810" y="7002"/>
                  </a:lnTo>
                  <a:cubicBezTo>
                    <a:pt x="1953" y="7002"/>
                    <a:pt x="2096" y="6883"/>
                    <a:pt x="2096" y="6692"/>
                  </a:cubicBezTo>
                  <a:lnTo>
                    <a:pt x="2096" y="6407"/>
                  </a:lnTo>
                  <a:cubicBezTo>
                    <a:pt x="2334" y="6454"/>
                    <a:pt x="2572" y="6454"/>
                    <a:pt x="2810" y="6454"/>
                  </a:cubicBezTo>
                  <a:cubicBezTo>
                    <a:pt x="3406" y="6454"/>
                    <a:pt x="3977" y="6311"/>
                    <a:pt x="4525" y="6002"/>
                  </a:cubicBezTo>
                  <a:cubicBezTo>
                    <a:pt x="4644" y="6121"/>
                    <a:pt x="4811" y="6216"/>
                    <a:pt x="5001" y="6240"/>
                  </a:cubicBezTo>
                  <a:lnTo>
                    <a:pt x="5501" y="9693"/>
                  </a:lnTo>
                  <a:lnTo>
                    <a:pt x="5168" y="9693"/>
                  </a:lnTo>
                  <a:cubicBezTo>
                    <a:pt x="5025" y="9693"/>
                    <a:pt x="4882" y="9812"/>
                    <a:pt x="4882" y="10002"/>
                  </a:cubicBezTo>
                  <a:lnTo>
                    <a:pt x="4882" y="10384"/>
                  </a:lnTo>
                  <a:lnTo>
                    <a:pt x="3834" y="10384"/>
                  </a:lnTo>
                  <a:cubicBezTo>
                    <a:pt x="3692" y="10384"/>
                    <a:pt x="3525" y="10503"/>
                    <a:pt x="3477" y="10645"/>
                  </a:cubicBezTo>
                  <a:cubicBezTo>
                    <a:pt x="3406" y="10884"/>
                    <a:pt x="3596" y="11098"/>
                    <a:pt x="3811" y="11098"/>
                  </a:cubicBezTo>
                  <a:lnTo>
                    <a:pt x="4882" y="11098"/>
                  </a:lnTo>
                  <a:lnTo>
                    <a:pt x="4882" y="11479"/>
                  </a:lnTo>
                  <a:cubicBezTo>
                    <a:pt x="4882" y="11669"/>
                    <a:pt x="5025" y="11836"/>
                    <a:pt x="5216" y="11836"/>
                  </a:cubicBezTo>
                  <a:lnTo>
                    <a:pt x="6597" y="11836"/>
                  </a:lnTo>
                  <a:cubicBezTo>
                    <a:pt x="6764" y="11836"/>
                    <a:pt x="6954" y="11693"/>
                    <a:pt x="6954" y="11479"/>
                  </a:cubicBezTo>
                  <a:lnTo>
                    <a:pt x="6954" y="11098"/>
                  </a:lnTo>
                  <a:lnTo>
                    <a:pt x="8002" y="11098"/>
                  </a:lnTo>
                  <a:cubicBezTo>
                    <a:pt x="8145" y="11098"/>
                    <a:pt x="8288" y="10979"/>
                    <a:pt x="8359" y="10836"/>
                  </a:cubicBezTo>
                  <a:cubicBezTo>
                    <a:pt x="8407" y="10598"/>
                    <a:pt x="8240" y="10384"/>
                    <a:pt x="8026" y="10384"/>
                  </a:cubicBezTo>
                  <a:lnTo>
                    <a:pt x="6978" y="10384"/>
                  </a:lnTo>
                  <a:lnTo>
                    <a:pt x="6978" y="10026"/>
                  </a:lnTo>
                  <a:cubicBezTo>
                    <a:pt x="6978" y="9860"/>
                    <a:pt x="6835" y="9669"/>
                    <a:pt x="6621" y="9669"/>
                  </a:cubicBezTo>
                  <a:lnTo>
                    <a:pt x="6240" y="9669"/>
                  </a:lnTo>
                  <a:lnTo>
                    <a:pt x="5740" y="6121"/>
                  </a:lnTo>
                  <a:cubicBezTo>
                    <a:pt x="5930" y="6049"/>
                    <a:pt x="6097" y="5859"/>
                    <a:pt x="6168" y="5692"/>
                  </a:cubicBezTo>
                  <a:lnTo>
                    <a:pt x="9717" y="6192"/>
                  </a:lnTo>
                  <a:lnTo>
                    <a:pt x="9717" y="6573"/>
                  </a:lnTo>
                  <a:cubicBezTo>
                    <a:pt x="9717" y="6764"/>
                    <a:pt x="9860" y="6930"/>
                    <a:pt x="10074" y="6930"/>
                  </a:cubicBezTo>
                  <a:lnTo>
                    <a:pt x="10407" y="6930"/>
                  </a:lnTo>
                  <a:lnTo>
                    <a:pt x="10407" y="7954"/>
                  </a:lnTo>
                  <a:cubicBezTo>
                    <a:pt x="10407" y="8097"/>
                    <a:pt x="10526" y="8240"/>
                    <a:pt x="10669" y="8312"/>
                  </a:cubicBezTo>
                  <a:cubicBezTo>
                    <a:pt x="10697" y="8317"/>
                    <a:pt x="10724" y="8320"/>
                    <a:pt x="10751" y="8320"/>
                  </a:cubicBezTo>
                  <a:cubicBezTo>
                    <a:pt x="10954" y="8320"/>
                    <a:pt x="11122" y="8168"/>
                    <a:pt x="11122" y="7978"/>
                  </a:cubicBezTo>
                  <a:lnTo>
                    <a:pt x="11122" y="6930"/>
                  </a:lnTo>
                  <a:lnTo>
                    <a:pt x="11479" y="6930"/>
                  </a:lnTo>
                  <a:cubicBezTo>
                    <a:pt x="11646" y="6930"/>
                    <a:pt x="11836" y="6788"/>
                    <a:pt x="11836" y="6573"/>
                  </a:cubicBezTo>
                  <a:lnTo>
                    <a:pt x="11836" y="5168"/>
                  </a:lnTo>
                  <a:cubicBezTo>
                    <a:pt x="11789" y="5025"/>
                    <a:pt x="11622" y="4859"/>
                    <a:pt x="11455" y="4859"/>
                  </a:cubicBezTo>
                  <a:lnTo>
                    <a:pt x="11074" y="4859"/>
                  </a:lnTo>
                  <a:lnTo>
                    <a:pt x="11074" y="3835"/>
                  </a:lnTo>
                  <a:cubicBezTo>
                    <a:pt x="11074" y="3692"/>
                    <a:pt x="10955" y="3549"/>
                    <a:pt x="10788" y="3477"/>
                  </a:cubicBezTo>
                  <a:cubicBezTo>
                    <a:pt x="10761" y="3472"/>
                    <a:pt x="10734" y="3469"/>
                    <a:pt x="10707" y="3469"/>
                  </a:cubicBezTo>
                  <a:cubicBezTo>
                    <a:pt x="10508" y="3469"/>
                    <a:pt x="10360" y="3621"/>
                    <a:pt x="10360" y="3811"/>
                  </a:cubicBezTo>
                  <a:lnTo>
                    <a:pt x="10360" y="4859"/>
                  </a:lnTo>
                  <a:lnTo>
                    <a:pt x="9955" y="4882"/>
                  </a:lnTo>
                  <a:cubicBezTo>
                    <a:pt x="9812" y="4882"/>
                    <a:pt x="9693" y="5001"/>
                    <a:pt x="9693" y="5144"/>
                  </a:cubicBezTo>
                  <a:lnTo>
                    <a:pt x="9693" y="5502"/>
                  </a:lnTo>
                  <a:lnTo>
                    <a:pt x="6240" y="5001"/>
                  </a:lnTo>
                  <a:cubicBezTo>
                    <a:pt x="6216" y="4811"/>
                    <a:pt x="6121" y="4668"/>
                    <a:pt x="6002" y="4525"/>
                  </a:cubicBezTo>
                  <a:cubicBezTo>
                    <a:pt x="6383" y="3787"/>
                    <a:pt x="6549" y="2953"/>
                    <a:pt x="6359" y="2120"/>
                  </a:cubicBezTo>
                  <a:lnTo>
                    <a:pt x="6692" y="2120"/>
                  </a:lnTo>
                  <a:cubicBezTo>
                    <a:pt x="6835" y="2120"/>
                    <a:pt x="6954" y="2001"/>
                    <a:pt x="6954" y="1834"/>
                  </a:cubicBezTo>
                  <a:lnTo>
                    <a:pt x="6954" y="1405"/>
                  </a:lnTo>
                  <a:lnTo>
                    <a:pt x="8002" y="1405"/>
                  </a:lnTo>
                  <a:cubicBezTo>
                    <a:pt x="8145" y="1405"/>
                    <a:pt x="8288" y="1286"/>
                    <a:pt x="8359" y="1120"/>
                  </a:cubicBezTo>
                  <a:cubicBezTo>
                    <a:pt x="8407" y="882"/>
                    <a:pt x="8240" y="691"/>
                    <a:pt x="8026" y="691"/>
                  </a:cubicBezTo>
                  <a:lnTo>
                    <a:pt x="6978" y="691"/>
                  </a:lnTo>
                  <a:lnTo>
                    <a:pt x="6978" y="358"/>
                  </a:lnTo>
                  <a:cubicBezTo>
                    <a:pt x="6978" y="167"/>
                    <a:pt x="6835"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0"/>
            <p:cNvSpPr/>
            <p:nvPr/>
          </p:nvSpPr>
          <p:spPr>
            <a:xfrm>
              <a:off x="2263417" y="4138860"/>
              <a:ext cx="120664" cy="114818"/>
            </a:xfrm>
            <a:custGeom>
              <a:rect b="b" l="l" r="r" t="t"/>
              <a:pathLst>
                <a:path extrusionOk="0" h="3398" w="3571">
                  <a:moveTo>
                    <a:pt x="401" y="1"/>
                  </a:moveTo>
                  <a:cubicBezTo>
                    <a:pt x="168" y="1"/>
                    <a:pt x="1" y="261"/>
                    <a:pt x="117" y="474"/>
                  </a:cubicBezTo>
                  <a:lnTo>
                    <a:pt x="1474" y="3213"/>
                  </a:lnTo>
                  <a:cubicBezTo>
                    <a:pt x="1554" y="3338"/>
                    <a:pt x="1682" y="3398"/>
                    <a:pt x="1805" y="3398"/>
                  </a:cubicBezTo>
                  <a:cubicBezTo>
                    <a:pt x="1940" y="3398"/>
                    <a:pt x="2068" y="3326"/>
                    <a:pt x="2117" y="3189"/>
                  </a:cubicBezTo>
                  <a:lnTo>
                    <a:pt x="2427" y="2332"/>
                  </a:lnTo>
                  <a:lnTo>
                    <a:pt x="3308" y="1998"/>
                  </a:lnTo>
                  <a:cubicBezTo>
                    <a:pt x="3546" y="1951"/>
                    <a:pt x="3570" y="1546"/>
                    <a:pt x="3308" y="1403"/>
                  </a:cubicBezTo>
                  <a:lnTo>
                    <a:pt x="569" y="45"/>
                  </a:lnTo>
                  <a:cubicBezTo>
                    <a:pt x="512" y="14"/>
                    <a:pt x="455"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0"/>
            <p:cNvSpPr/>
            <p:nvPr/>
          </p:nvSpPr>
          <p:spPr>
            <a:xfrm>
              <a:off x="2355055" y="4230499"/>
              <a:ext cx="72480" cy="71669"/>
            </a:xfrm>
            <a:custGeom>
              <a:rect b="b" l="l" r="r" t="t"/>
              <a:pathLst>
                <a:path extrusionOk="0" h="2121" w="2145">
                  <a:moveTo>
                    <a:pt x="1811" y="1"/>
                  </a:moveTo>
                  <a:cubicBezTo>
                    <a:pt x="1596" y="1"/>
                    <a:pt x="1453" y="144"/>
                    <a:pt x="1453" y="358"/>
                  </a:cubicBezTo>
                  <a:lnTo>
                    <a:pt x="1453" y="1406"/>
                  </a:lnTo>
                  <a:lnTo>
                    <a:pt x="406" y="1406"/>
                  </a:lnTo>
                  <a:cubicBezTo>
                    <a:pt x="263" y="1406"/>
                    <a:pt x="120" y="1525"/>
                    <a:pt x="48" y="1668"/>
                  </a:cubicBezTo>
                  <a:cubicBezTo>
                    <a:pt x="1" y="1906"/>
                    <a:pt x="167" y="2120"/>
                    <a:pt x="382" y="2120"/>
                  </a:cubicBezTo>
                  <a:lnTo>
                    <a:pt x="1787" y="2120"/>
                  </a:lnTo>
                  <a:cubicBezTo>
                    <a:pt x="1954" y="2120"/>
                    <a:pt x="2144" y="1953"/>
                    <a:pt x="2144" y="1763"/>
                  </a:cubicBezTo>
                  <a:lnTo>
                    <a:pt x="2144" y="358"/>
                  </a:lnTo>
                  <a:cubicBezTo>
                    <a:pt x="2144" y="144"/>
                    <a:pt x="1977" y="1"/>
                    <a:pt x="1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0"/>
            <p:cNvSpPr/>
            <p:nvPr/>
          </p:nvSpPr>
          <p:spPr>
            <a:xfrm>
              <a:off x="2355055" y="3952880"/>
              <a:ext cx="72480" cy="71939"/>
            </a:xfrm>
            <a:custGeom>
              <a:rect b="b" l="l" r="r" t="t"/>
              <a:pathLst>
                <a:path extrusionOk="0" h="2129" w="2145">
                  <a:moveTo>
                    <a:pt x="382" y="1"/>
                  </a:moveTo>
                  <a:cubicBezTo>
                    <a:pt x="239" y="1"/>
                    <a:pt x="72" y="120"/>
                    <a:pt x="25" y="263"/>
                  </a:cubicBezTo>
                  <a:cubicBezTo>
                    <a:pt x="1" y="501"/>
                    <a:pt x="167" y="715"/>
                    <a:pt x="382" y="715"/>
                  </a:cubicBezTo>
                  <a:lnTo>
                    <a:pt x="1430" y="715"/>
                  </a:lnTo>
                  <a:lnTo>
                    <a:pt x="1430" y="1763"/>
                  </a:lnTo>
                  <a:cubicBezTo>
                    <a:pt x="1430" y="1906"/>
                    <a:pt x="1549" y="2049"/>
                    <a:pt x="1692" y="2120"/>
                  </a:cubicBezTo>
                  <a:cubicBezTo>
                    <a:pt x="1719" y="2126"/>
                    <a:pt x="1747" y="2128"/>
                    <a:pt x="1773" y="2128"/>
                  </a:cubicBezTo>
                  <a:cubicBezTo>
                    <a:pt x="1977" y="2128"/>
                    <a:pt x="2144" y="1976"/>
                    <a:pt x="2144" y="1787"/>
                  </a:cubicBezTo>
                  <a:lnTo>
                    <a:pt x="2144" y="358"/>
                  </a:lnTo>
                  <a:cubicBezTo>
                    <a:pt x="2144" y="191"/>
                    <a:pt x="1977" y="1"/>
                    <a:pt x="1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0"/>
            <p:cNvSpPr/>
            <p:nvPr/>
          </p:nvSpPr>
          <p:spPr>
            <a:xfrm>
              <a:off x="2079058" y="3952880"/>
              <a:ext cx="73257" cy="71669"/>
            </a:xfrm>
            <a:custGeom>
              <a:rect b="b" l="l" r="r" t="t"/>
              <a:pathLst>
                <a:path extrusionOk="0" h="2121" w="2168">
                  <a:moveTo>
                    <a:pt x="381" y="1"/>
                  </a:moveTo>
                  <a:cubicBezTo>
                    <a:pt x="215" y="1"/>
                    <a:pt x="24" y="144"/>
                    <a:pt x="24" y="358"/>
                  </a:cubicBezTo>
                  <a:lnTo>
                    <a:pt x="24" y="1763"/>
                  </a:lnTo>
                  <a:cubicBezTo>
                    <a:pt x="0" y="1930"/>
                    <a:pt x="143" y="2120"/>
                    <a:pt x="358" y="2120"/>
                  </a:cubicBezTo>
                  <a:cubicBezTo>
                    <a:pt x="572" y="2120"/>
                    <a:pt x="715" y="1977"/>
                    <a:pt x="715" y="1763"/>
                  </a:cubicBezTo>
                  <a:lnTo>
                    <a:pt x="715" y="715"/>
                  </a:lnTo>
                  <a:lnTo>
                    <a:pt x="1763" y="715"/>
                  </a:lnTo>
                  <a:cubicBezTo>
                    <a:pt x="1906" y="715"/>
                    <a:pt x="2048" y="596"/>
                    <a:pt x="2120" y="453"/>
                  </a:cubicBezTo>
                  <a:cubicBezTo>
                    <a:pt x="2168" y="215"/>
                    <a:pt x="200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0"/>
            <p:cNvSpPr/>
            <p:nvPr/>
          </p:nvSpPr>
          <p:spPr>
            <a:xfrm>
              <a:off x="2078247" y="4230735"/>
              <a:ext cx="49942" cy="71432"/>
            </a:xfrm>
            <a:custGeom>
              <a:rect b="b" l="l" r="r" t="t"/>
              <a:pathLst>
                <a:path extrusionOk="0" h="2114" w="1478">
                  <a:moveTo>
                    <a:pt x="364" y="1"/>
                  </a:moveTo>
                  <a:cubicBezTo>
                    <a:pt x="169" y="1"/>
                    <a:pt x="1" y="151"/>
                    <a:pt x="1" y="351"/>
                  </a:cubicBezTo>
                  <a:lnTo>
                    <a:pt x="1" y="1780"/>
                  </a:lnTo>
                  <a:cubicBezTo>
                    <a:pt x="1" y="1970"/>
                    <a:pt x="143" y="2113"/>
                    <a:pt x="334" y="2113"/>
                  </a:cubicBezTo>
                  <a:lnTo>
                    <a:pt x="1048" y="2113"/>
                  </a:lnTo>
                  <a:cubicBezTo>
                    <a:pt x="1191" y="2113"/>
                    <a:pt x="1334" y="2018"/>
                    <a:pt x="1358" y="1875"/>
                  </a:cubicBezTo>
                  <a:cubicBezTo>
                    <a:pt x="1477" y="1613"/>
                    <a:pt x="1310" y="1399"/>
                    <a:pt x="1072" y="1399"/>
                  </a:cubicBezTo>
                  <a:lnTo>
                    <a:pt x="715" y="1399"/>
                  </a:lnTo>
                  <a:lnTo>
                    <a:pt x="715" y="351"/>
                  </a:lnTo>
                  <a:cubicBezTo>
                    <a:pt x="715" y="208"/>
                    <a:pt x="620" y="65"/>
                    <a:pt x="477" y="17"/>
                  </a:cubicBezTo>
                  <a:cubicBezTo>
                    <a:pt x="439" y="6"/>
                    <a:pt x="401" y="1"/>
                    <a:pt x="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70"/>
          <p:cNvGrpSpPr/>
          <p:nvPr/>
        </p:nvGrpSpPr>
        <p:grpSpPr>
          <a:xfrm>
            <a:off x="3334889" y="3403251"/>
            <a:ext cx="423583" cy="423583"/>
            <a:chOff x="3413223" y="3276134"/>
            <a:chExt cx="396762" cy="396762"/>
          </a:xfrm>
        </p:grpSpPr>
        <p:sp>
          <p:nvSpPr>
            <p:cNvPr id="1186" name="Google Shape;1186;p70"/>
            <p:cNvSpPr/>
            <p:nvPr/>
          </p:nvSpPr>
          <p:spPr>
            <a:xfrm>
              <a:off x="3413223" y="3602038"/>
              <a:ext cx="395951" cy="70858"/>
            </a:xfrm>
            <a:custGeom>
              <a:rect b="b" l="l" r="r" t="t"/>
              <a:pathLst>
                <a:path extrusionOk="0" h="2097" w="11718">
                  <a:moveTo>
                    <a:pt x="358" y="1"/>
                  </a:moveTo>
                  <a:cubicBezTo>
                    <a:pt x="168" y="1"/>
                    <a:pt x="1" y="144"/>
                    <a:pt x="1" y="358"/>
                  </a:cubicBezTo>
                  <a:lnTo>
                    <a:pt x="1" y="1739"/>
                  </a:lnTo>
                  <a:cubicBezTo>
                    <a:pt x="1" y="1930"/>
                    <a:pt x="144" y="2096"/>
                    <a:pt x="358" y="2096"/>
                  </a:cubicBezTo>
                  <a:lnTo>
                    <a:pt x="11360" y="2096"/>
                  </a:lnTo>
                  <a:cubicBezTo>
                    <a:pt x="11551" y="2096"/>
                    <a:pt x="11718" y="1953"/>
                    <a:pt x="11718" y="1739"/>
                  </a:cubicBezTo>
                  <a:lnTo>
                    <a:pt x="11718" y="358"/>
                  </a:lnTo>
                  <a:cubicBezTo>
                    <a:pt x="11718" y="144"/>
                    <a:pt x="11575" y="1"/>
                    <a:pt x="11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0"/>
            <p:cNvSpPr/>
            <p:nvPr/>
          </p:nvSpPr>
          <p:spPr>
            <a:xfrm>
              <a:off x="3438193" y="3416971"/>
              <a:ext cx="350064" cy="162564"/>
            </a:xfrm>
            <a:custGeom>
              <a:rect b="b" l="l" r="r" t="t"/>
              <a:pathLst>
                <a:path extrusionOk="0" h="4811" w="10360">
                  <a:moveTo>
                    <a:pt x="2858" y="0"/>
                  </a:moveTo>
                  <a:cubicBezTo>
                    <a:pt x="2405" y="0"/>
                    <a:pt x="2024" y="286"/>
                    <a:pt x="1881" y="715"/>
                  </a:cubicBezTo>
                  <a:lnTo>
                    <a:pt x="1429" y="2072"/>
                  </a:lnTo>
                  <a:lnTo>
                    <a:pt x="4787" y="2072"/>
                  </a:lnTo>
                  <a:lnTo>
                    <a:pt x="4787" y="0"/>
                  </a:lnTo>
                  <a:close/>
                  <a:moveTo>
                    <a:pt x="5454" y="0"/>
                  </a:moveTo>
                  <a:lnTo>
                    <a:pt x="5454" y="2072"/>
                  </a:lnTo>
                  <a:lnTo>
                    <a:pt x="7073" y="2072"/>
                  </a:lnTo>
                  <a:lnTo>
                    <a:pt x="7025" y="2048"/>
                  </a:lnTo>
                  <a:cubicBezTo>
                    <a:pt x="6835" y="1953"/>
                    <a:pt x="6787" y="1763"/>
                    <a:pt x="6882" y="1572"/>
                  </a:cubicBezTo>
                  <a:cubicBezTo>
                    <a:pt x="6930" y="1445"/>
                    <a:pt x="7041" y="1382"/>
                    <a:pt x="7166" y="1382"/>
                  </a:cubicBezTo>
                  <a:cubicBezTo>
                    <a:pt x="7229" y="1382"/>
                    <a:pt x="7295" y="1397"/>
                    <a:pt x="7359" y="1429"/>
                  </a:cubicBezTo>
                  <a:lnTo>
                    <a:pt x="8669" y="2072"/>
                  </a:lnTo>
                  <a:lnTo>
                    <a:pt x="8835" y="2072"/>
                  </a:lnTo>
                  <a:lnTo>
                    <a:pt x="8359" y="715"/>
                  </a:lnTo>
                  <a:cubicBezTo>
                    <a:pt x="8216" y="286"/>
                    <a:pt x="7835" y="0"/>
                    <a:pt x="7383" y="0"/>
                  </a:cubicBezTo>
                  <a:close/>
                  <a:moveTo>
                    <a:pt x="357" y="2739"/>
                  </a:moveTo>
                  <a:cubicBezTo>
                    <a:pt x="143" y="3025"/>
                    <a:pt x="0" y="3382"/>
                    <a:pt x="0" y="3787"/>
                  </a:cubicBezTo>
                  <a:lnTo>
                    <a:pt x="0" y="4454"/>
                  </a:lnTo>
                  <a:cubicBezTo>
                    <a:pt x="0" y="4644"/>
                    <a:pt x="143" y="4811"/>
                    <a:pt x="357" y="4811"/>
                  </a:cubicBezTo>
                  <a:lnTo>
                    <a:pt x="1786" y="4811"/>
                  </a:lnTo>
                  <a:cubicBezTo>
                    <a:pt x="1929" y="4811"/>
                    <a:pt x="2048" y="4739"/>
                    <a:pt x="2120" y="4573"/>
                  </a:cubicBezTo>
                  <a:cubicBezTo>
                    <a:pt x="2191" y="4311"/>
                    <a:pt x="2477" y="4144"/>
                    <a:pt x="2763" y="4144"/>
                  </a:cubicBezTo>
                  <a:cubicBezTo>
                    <a:pt x="3072" y="4144"/>
                    <a:pt x="3310" y="4311"/>
                    <a:pt x="3429" y="4573"/>
                  </a:cubicBezTo>
                  <a:cubicBezTo>
                    <a:pt x="3477" y="4739"/>
                    <a:pt x="3596" y="4811"/>
                    <a:pt x="3739" y="4811"/>
                  </a:cubicBezTo>
                  <a:lnTo>
                    <a:pt x="6597" y="4811"/>
                  </a:lnTo>
                  <a:cubicBezTo>
                    <a:pt x="6763" y="4811"/>
                    <a:pt x="6882" y="4739"/>
                    <a:pt x="6930" y="4573"/>
                  </a:cubicBezTo>
                  <a:cubicBezTo>
                    <a:pt x="7025" y="4311"/>
                    <a:pt x="7287" y="4144"/>
                    <a:pt x="7597" y="4144"/>
                  </a:cubicBezTo>
                  <a:cubicBezTo>
                    <a:pt x="7883" y="4144"/>
                    <a:pt x="8121" y="4311"/>
                    <a:pt x="8240" y="4573"/>
                  </a:cubicBezTo>
                  <a:cubicBezTo>
                    <a:pt x="8311" y="4739"/>
                    <a:pt x="8430" y="4811"/>
                    <a:pt x="8573" y="4811"/>
                  </a:cubicBezTo>
                  <a:lnTo>
                    <a:pt x="10002" y="4811"/>
                  </a:lnTo>
                  <a:cubicBezTo>
                    <a:pt x="10169" y="4811"/>
                    <a:pt x="10359" y="4668"/>
                    <a:pt x="10359" y="4454"/>
                  </a:cubicBezTo>
                  <a:lnTo>
                    <a:pt x="10359" y="3787"/>
                  </a:lnTo>
                  <a:cubicBezTo>
                    <a:pt x="10264" y="3382"/>
                    <a:pt x="10145" y="3025"/>
                    <a:pt x="9931" y="2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0"/>
            <p:cNvSpPr/>
            <p:nvPr/>
          </p:nvSpPr>
          <p:spPr>
            <a:xfrm>
              <a:off x="3413223" y="3276134"/>
              <a:ext cx="396762" cy="141681"/>
            </a:xfrm>
            <a:custGeom>
              <a:rect b="b" l="l" r="r" t="t"/>
              <a:pathLst>
                <a:path extrusionOk="0" h="4193" w="11742">
                  <a:moveTo>
                    <a:pt x="382" y="1"/>
                  </a:moveTo>
                  <a:cubicBezTo>
                    <a:pt x="191" y="1"/>
                    <a:pt x="48" y="120"/>
                    <a:pt x="25" y="287"/>
                  </a:cubicBezTo>
                  <a:cubicBezTo>
                    <a:pt x="1" y="501"/>
                    <a:pt x="168" y="644"/>
                    <a:pt x="358" y="644"/>
                  </a:cubicBezTo>
                  <a:lnTo>
                    <a:pt x="4835" y="644"/>
                  </a:lnTo>
                  <a:lnTo>
                    <a:pt x="4835" y="1358"/>
                  </a:lnTo>
                  <a:lnTo>
                    <a:pt x="6907" y="1358"/>
                  </a:lnTo>
                  <a:lnTo>
                    <a:pt x="6907" y="644"/>
                  </a:lnTo>
                  <a:lnTo>
                    <a:pt x="11360" y="644"/>
                  </a:lnTo>
                  <a:cubicBezTo>
                    <a:pt x="11551" y="644"/>
                    <a:pt x="11694" y="525"/>
                    <a:pt x="11718" y="358"/>
                  </a:cubicBezTo>
                  <a:cubicBezTo>
                    <a:pt x="11741" y="168"/>
                    <a:pt x="11575" y="1"/>
                    <a:pt x="11384" y="1"/>
                  </a:cubicBezTo>
                  <a:close/>
                  <a:moveTo>
                    <a:pt x="4811" y="2073"/>
                  </a:moveTo>
                  <a:lnTo>
                    <a:pt x="4811" y="2430"/>
                  </a:lnTo>
                  <a:cubicBezTo>
                    <a:pt x="4811" y="2525"/>
                    <a:pt x="4835" y="2620"/>
                    <a:pt x="4907" y="2668"/>
                  </a:cubicBezTo>
                  <a:lnTo>
                    <a:pt x="5502" y="3263"/>
                  </a:lnTo>
                  <a:lnTo>
                    <a:pt x="5502" y="4192"/>
                  </a:lnTo>
                  <a:lnTo>
                    <a:pt x="6193" y="4192"/>
                  </a:lnTo>
                  <a:lnTo>
                    <a:pt x="6193" y="3263"/>
                  </a:lnTo>
                  <a:lnTo>
                    <a:pt x="6788" y="2668"/>
                  </a:lnTo>
                  <a:cubicBezTo>
                    <a:pt x="6836" y="2620"/>
                    <a:pt x="6859" y="2525"/>
                    <a:pt x="6859" y="2430"/>
                  </a:cubicBezTo>
                  <a:lnTo>
                    <a:pt x="6859" y="207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70"/>
          <p:cNvGrpSpPr/>
          <p:nvPr/>
        </p:nvGrpSpPr>
        <p:grpSpPr>
          <a:xfrm>
            <a:off x="3334889" y="2738332"/>
            <a:ext cx="423583" cy="423547"/>
            <a:chOff x="3413223" y="2653317"/>
            <a:chExt cx="396762" cy="396728"/>
          </a:xfrm>
        </p:grpSpPr>
        <p:sp>
          <p:nvSpPr>
            <p:cNvPr id="1190" name="Google Shape;1190;p70"/>
            <p:cNvSpPr/>
            <p:nvPr/>
          </p:nvSpPr>
          <p:spPr>
            <a:xfrm>
              <a:off x="3413223" y="3002536"/>
              <a:ext cx="395951" cy="47509"/>
            </a:xfrm>
            <a:custGeom>
              <a:rect b="b" l="l" r="r" t="t"/>
              <a:pathLst>
                <a:path extrusionOk="0" h="1406" w="11718">
                  <a:moveTo>
                    <a:pt x="358" y="1"/>
                  </a:moveTo>
                  <a:cubicBezTo>
                    <a:pt x="168" y="1"/>
                    <a:pt x="1" y="144"/>
                    <a:pt x="1" y="358"/>
                  </a:cubicBezTo>
                  <a:lnTo>
                    <a:pt x="1" y="1049"/>
                  </a:lnTo>
                  <a:cubicBezTo>
                    <a:pt x="1" y="1215"/>
                    <a:pt x="144" y="1406"/>
                    <a:pt x="358" y="1406"/>
                  </a:cubicBezTo>
                  <a:lnTo>
                    <a:pt x="11360" y="1406"/>
                  </a:lnTo>
                  <a:cubicBezTo>
                    <a:pt x="11551" y="1406"/>
                    <a:pt x="11718" y="1239"/>
                    <a:pt x="11718" y="1049"/>
                  </a:cubicBezTo>
                  <a:lnTo>
                    <a:pt x="11718" y="358"/>
                  </a:lnTo>
                  <a:cubicBezTo>
                    <a:pt x="11718" y="144"/>
                    <a:pt x="11575" y="1"/>
                    <a:pt x="11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p:nvPr/>
          </p:nvSpPr>
          <p:spPr>
            <a:xfrm>
              <a:off x="3508173" y="2863254"/>
              <a:ext cx="209261" cy="140364"/>
            </a:xfrm>
            <a:custGeom>
              <a:rect b="b" l="l" r="r" t="t"/>
              <a:pathLst>
                <a:path extrusionOk="0" h="4154" w="6193">
                  <a:moveTo>
                    <a:pt x="3112" y="1"/>
                  </a:moveTo>
                  <a:cubicBezTo>
                    <a:pt x="2552" y="1"/>
                    <a:pt x="2097" y="480"/>
                    <a:pt x="2097" y="1051"/>
                  </a:cubicBezTo>
                  <a:cubicBezTo>
                    <a:pt x="2097" y="1146"/>
                    <a:pt x="2097" y="1241"/>
                    <a:pt x="2120" y="1313"/>
                  </a:cubicBezTo>
                  <a:lnTo>
                    <a:pt x="1668" y="1622"/>
                  </a:lnTo>
                  <a:cubicBezTo>
                    <a:pt x="1495" y="1493"/>
                    <a:pt x="1269" y="1406"/>
                    <a:pt x="1028" y="1406"/>
                  </a:cubicBezTo>
                  <a:cubicBezTo>
                    <a:pt x="871" y="1406"/>
                    <a:pt x="708" y="1443"/>
                    <a:pt x="549" y="1527"/>
                  </a:cubicBezTo>
                  <a:cubicBezTo>
                    <a:pt x="215" y="1670"/>
                    <a:pt x="1" y="2027"/>
                    <a:pt x="1" y="2384"/>
                  </a:cubicBezTo>
                  <a:lnTo>
                    <a:pt x="1" y="3099"/>
                  </a:lnTo>
                  <a:cubicBezTo>
                    <a:pt x="1" y="3575"/>
                    <a:pt x="406" y="4051"/>
                    <a:pt x="834" y="4147"/>
                  </a:cubicBezTo>
                  <a:cubicBezTo>
                    <a:pt x="876" y="4152"/>
                    <a:pt x="917" y="4154"/>
                    <a:pt x="957" y="4154"/>
                  </a:cubicBezTo>
                  <a:cubicBezTo>
                    <a:pt x="1527" y="4154"/>
                    <a:pt x="2025" y="3697"/>
                    <a:pt x="2025" y="3075"/>
                  </a:cubicBezTo>
                  <a:lnTo>
                    <a:pt x="2025" y="2384"/>
                  </a:lnTo>
                  <a:cubicBezTo>
                    <a:pt x="2025" y="2313"/>
                    <a:pt x="2025" y="2218"/>
                    <a:pt x="2001" y="2146"/>
                  </a:cubicBezTo>
                  <a:lnTo>
                    <a:pt x="2454" y="1861"/>
                  </a:lnTo>
                  <a:cubicBezTo>
                    <a:pt x="2621" y="1980"/>
                    <a:pt x="2835" y="2075"/>
                    <a:pt x="3073" y="2075"/>
                  </a:cubicBezTo>
                  <a:cubicBezTo>
                    <a:pt x="3311" y="2075"/>
                    <a:pt x="3525" y="1980"/>
                    <a:pt x="3692" y="1861"/>
                  </a:cubicBezTo>
                  <a:lnTo>
                    <a:pt x="4145" y="2146"/>
                  </a:lnTo>
                  <a:cubicBezTo>
                    <a:pt x="4121" y="2242"/>
                    <a:pt x="4121" y="2337"/>
                    <a:pt x="4121" y="2384"/>
                  </a:cubicBezTo>
                  <a:lnTo>
                    <a:pt x="4121" y="3075"/>
                  </a:lnTo>
                  <a:cubicBezTo>
                    <a:pt x="4121" y="3551"/>
                    <a:pt x="4502" y="4028"/>
                    <a:pt x="4954" y="4123"/>
                  </a:cubicBezTo>
                  <a:cubicBezTo>
                    <a:pt x="5019" y="4135"/>
                    <a:pt x="5082" y="4141"/>
                    <a:pt x="5145" y="4141"/>
                  </a:cubicBezTo>
                  <a:cubicBezTo>
                    <a:pt x="5710" y="4141"/>
                    <a:pt x="6193" y="3678"/>
                    <a:pt x="6193" y="3099"/>
                  </a:cubicBezTo>
                  <a:lnTo>
                    <a:pt x="6193" y="2361"/>
                  </a:lnTo>
                  <a:cubicBezTo>
                    <a:pt x="6193" y="2003"/>
                    <a:pt x="6002" y="1670"/>
                    <a:pt x="5669" y="1503"/>
                  </a:cubicBezTo>
                  <a:cubicBezTo>
                    <a:pt x="5493" y="1415"/>
                    <a:pt x="5321" y="1376"/>
                    <a:pt x="5158" y="1376"/>
                  </a:cubicBezTo>
                  <a:cubicBezTo>
                    <a:pt x="4924" y="1376"/>
                    <a:pt x="4708" y="1458"/>
                    <a:pt x="4526" y="1599"/>
                  </a:cubicBezTo>
                  <a:lnTo>
                    <a:pt x="4097" y="1289"/>
                  </a:lnTo>
                  <a:cubicBezTo>
                    <a:pt x="4145" y="1075"/>
                    <a:pt x="4121" y="813"/>
                    <a:pt x="4026" y="575"/>
                  </a:cubicBezTo>
                  <a:cubicBezTo>
                    <a:pt x="3930" y="360"/>
                    <a:pt x="3764" y="194"/>
                    <a:pt x="3549" y="98"/>
                  </a:cubicBezTo>
                  <a:cubicBezTo>
                    <a:pt x="3401" y="31"/>
                    <a:pt x="3253" y="1"/>
                    <a:pt x="3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p:nvPr/>
          </p:nvSpPr>
          <p:spPr>
            <a:xfrm>
              <a:off x="3434950" y="2724140"/>
              <a:ext cx="350875" cy="187872"/>
            </a:xfrm>
            <a:custGeom>
              <a:rect b="b" l="l" r="r" t="t"/>
              <a:pathLst>
                <a:path extrusionOk="0" h="5560" w="10384">
                  <a:moveTo>
                    <a:pt x="4192" y="0"/>
                  </a:moveTo>
                  <a:lnTo>
                    <a:pt x="4192" y="262"/>
                  </a:lnTo>
                  <a:cubicBezTo>
                    <a:pt x="4192" y="357"/>
                    <a:pt x="4216" y="429"/>
                    <a:pt x="4287" y="500"/>
                  </a:cubicBezTo>
                  <a:lnTo>
                    <a:pt x="4859" y="1096"/>
                  </a:lnTo>
                  <a:lnTo>
                    <a:pt x="4859" y="2048"/>
                  </a:lnTo>
                  <a:lnTo>
                    <a:pt x="3835" y="2048"/>
                  </a:lnTo>
                  <a:cubicBezTo>
                    <a:pt x="3382" y="2048"/>
                    <a:pt x="3025" y="2334"/>
                    <a:pt x="2882" y="2763"/>
                  </a:cubicBezTo>
                  <a:lnTo>
                    <a:pt x="2406" y="2763"/>
                  </a:lnTo>
                  <a:cubicBezTo>
                    <a:pt x="2311" y="2763"/>
                    <a:pt x="2239" y="2786"/>
                    <a:pt x="2168" y="2858"/>
                  </a:cubicBezTo>
                  <a:lnTo>
                    <a:pt x="882" y="4168"/>
                  </a:lnTo>
                  <a:cubicBezTo>
                    <a:pt x="382" y="4239"/>
                    <a:pt x="1" y="4692"/>
                    <a:pt x="1" y="5239"/>
                  </a:cubicBezTo>
                  <a:cubicBezTo>
                    <a:pt x="1" y="5358"/>
                    <a:pt x="96" y="5477"/>
                    <a:pt x="215" y="5525"/>
                  </a:cubicBezTo>
                  <a:cubicBezTo>
                    <a:pt x="267" y="5548"/>
                    <a:pt x="317" y="5559"/>
                    <a:pt x="365" y="5559"/>
                  </a:cubicBezTo>
                  <a:cubicBezTo>
                    <a:pt x="561" y="5559"/>
                    <a:pt x="715" y="5383"/>
                    <a:pt x="715" y="5192"/>
                  </a:cubicBezTo>
                  <a:cubicBezTo>
                    <a:pt x="715" y="5073"/>
                    <a:pt x="739" y="5001"/>
                    <a:pt x="834" y="4930"/>
                  </a:cubicBezTo>
                  <a:cubicBezTo>
                    <a:pt x="902" y="4887"/>
                    <a:pt x="972" y="4868"/>
                    <a:pt x="1040" y="4868"/>
                  </a:cubicBezTo>
                  <a:cubicBezTo>
                    <a:pt x="1235" y="4868"/>
                    <a:pt x="1406" y="5027"/>
                    <a:pt x="1406" y="5239"/>
                  </a:cubicBezTo>
                  <a:cubicBezTo>
                    <a:pt x="1406" y="5358"/>
                    <a:pt x="1453" y="5477"/>
                    <a:pt x="1549" y="5501"/>
                  </a:cubicBezTo>
                  <a:cubicBezTo>
                    <a:pt x="1607" y="5533"/>
                    <a:pt x="1666" y="5547"/>
                    <a:pt x="1721" y="5547"/>
                  </a:cubicBezTo>
                  <a:cubicBezTo>
                    <a:pt x="1915" y="5547"/>
                    <a:pt x="2073" y="5377"/>
                    <a:pt x="2073" y="5192"/>
                  </a:cubicBezTo>
                  <a:cubicBezTo>
                    <a:pt x="2073" y="4834"/>
                    <a:pt x="1930" y="4549"/>
                    <a:pt x="1668" y="4358"/>
                  </a:cubicBezTo>
                  <a:lnTo>
                    <a:pt x="2549" y="3453"/>
                  </a:lnTo>
                  <a:lnTo>
                    <a:pt x="2763" y="3453"/>
                  </a:lnTo>
                  <a:lnTo>
                    <a:pt x="2763" y="3787"/>
                  </a:lnTo>
                  <a:cubicBezTo>
                    <a:pt x="2763" y="4287"/>
                    <a:pt x="3073" y="4668"/>
                    <a:pt x="3502" y="4811"/>
                  </a:cubicBezTo>
                  <a:cubicBezTo>
                    <a:pt x="3692" y="4025"/>
                    <a:pt x="4383" y="3429"/>
                    <a:pt x="5169" y="3429"/>
                  </a:cubicBezTo>
                  <a:cubicBezTo>
                    <a:pt x="5978" y="3429"/>
                    <a:pt x="6669" y="4025"/>
                    <a:pt x="6836" y="4811"/>
                  </a:cubicBezTo>
                  <a:cubicBezTo>
                    <a:pt x="7264" y="4692"/>
                    <a:pt x="7598" y="4263"/>
                    <a:pt x="7598" y="3787"/>
                  </a:cubicBezTo>
                  <a:lnTo>
                    <a:pt x="7598" y="3453"/>
                  </a:lnTo>
                  <a:lnTo>
                    <a:pt x="7788" y="3453"/>
                  </a:lnTo>
                  <a:lnTo>
                    <a:pt x="8693" y="4358"/>
                  </a:lnTo>
                  <a:cubicBezTo>
                    <a:pt x="8479" y="4549"/>
                    <a:pt x="8312" y="4834"/>
                    <a:pt x="8312" y="5192"/>
                  </a:cubicBezTo>
                  <a:cubicBezTo>
                    <a:pt x="8312" y="5406"/>
                    <a:pt x="8459" y="5553"/>
                    <a:pt x="8644" y="5553"/>
                  </a:cubicBezTo>
                  <a:cubicBezTo>
                    <a:pt x="8705" y="5553"/>
                    <a:pt x="8770" y="5537"/>
                    <a:pt x="8836" y="5501"/>
                  </a:cubicBezTo>
                  <a:cubicBezTo>
                    <a:pt x="8931" y="5430"/>
                    <a:pt x="9027" y="5311"/>
                    <a:pt x="9003" y="5239"/>
                  </a:cubicBezTo>
                  <a:cubicBezTo>
                    <a:pt x="9003" y="5027"/>
                    <a:pt x="9147" y="4868"/>
                    <a:pt x="9338" y="4868"/>
                  </a:cubicBezTo>
                  <a:cubicBezTo>
                    <a:pt x="9405" y="4868"/>
                    <a:pt x="9477" y="4887"/>
                    <a:pt x="9550" y="4930"/>
                  </a:cubicBezTo>
                  <a:cubicBezTo>
                    <a:pt x="9646" y="5001"/>
                    <a:pt x="9717" y="5073"/>
                    <a:pt x="9669" y="5192"/>
                  </a:cubicBezTo>
                  <a:cubicBezTo>
                    <a:pt x="9669" y="5383"/>
                    <a:pt x="9823" y="5559"/>
                    <a:pt x="10032" y="5559"/>
                  </a:cubicBezTo>
                  <a:cubicBezTo>
                    <a:pt x="10083" y="5559"/>
                    <a:pt x="10137" y="5548"/>
                    <a:pt x="10193" y="5525"/>
                  </a:cubicBezTo>
                  <a:cubicBezTo>
                    <a:pt x="10289" y="5477"/>
                    <a:pt x="10360" y="5358"/>
                    <a:pt x="10384" y="5239"/>
                  </a:cubicBezTo>
                  <a:cubicBezTo>
                    <a:pt x="10384" y="4692"/>
                    <a:pt x="10003" y="4239"/>
                    <a:pt x="9503" y="4168"/>
                  </a:cubicBezTo>
                  <a:lnTo>
                    <a:pt x="8217" y="2858"/>
                  </a:lnTo>
                  <a:cubicBezTo>
                    <a:pt x="8145" y="2786"/>
                    <a:pt x="8074" y="2763"/>
                    <a:pt x="7979" y="2763"/>
                  </a:cubicBezTo>
                  <a:lnTo>
                    <a:pt x="7598" y="2763"/>
                  </a:lnTo>
                  <a:cubicBezTo>
                    <a:pt x="7431" y="2334"/>
                    <a:pt x="7050" y="2048"/>
                    <a:pt x="6597" y="2048"/>
                  </a:cubicBezTo>
                  <a:lnTo>
                    <a:pt x="5573" y="2048"/>
                  </a:lnTo>
                  <a:lnTo>
                    <a:pt x="5573" y="1096"/>
                  </a:lnTo>
                  <a:lnTo>
                    <a:pt x="6169" y="500"/>
                  </a:lnTo>
                  <a:cubicBezTo>
                    <a:pt x="6216" y="429"/>
                    <a:pt x="6240" y="357"/>
                    <a:pt x="6240" y="262"/>
                  </a:cubicBezTo>
                  <a:lnTo>
                    <a:pt x="6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0"/>
            <p:cNvSpPr/>
            <p:nvPr/>
          </p:nvSpPr>
          <p:spPr>
            <a:xfrm>
              <a:off x="3413223" y="2653317"/>
              <a:ext cx="396762" cy="46698"/>
            </a:xfrm>
            <a:custGeom>
              <a:rect b="b" l="l" r="r" t="t"/>
              <a:pathLst>
                <a:path extrusionOk="0" h="1382" w="11742">
                  <a:moveTo>
                    <a:pt x="382" y="0"/>
                  </a:moveTo>
                  <a:cubicBezTo>
                    <a:pt x="191" y="0"/>
                    <a:pt x="48" y="120"/>
                    <a:pt x="25" y="310"/>
                  </a:cubicBezTo>
                  <a:cubicBezTo>
                    <a:pt x="1" y="477"/>
                    <a:pt x="144" y="667"/>
                    <a:pt x="358" y="667"/>
                  </a:cubicBezTo>
                  <a:lnTo>
                    <a:pt x="4835" y="667"/>
                  </a:lnTo>
                  <a:lnTo>
                    <a:pt x="4835" y="1382"/>
                  </a:lnTo>
                  <a:lnTo>
                    <a:pt x="6907" y="1382"/>
                  </a:lnTo>
                  <a:lnTo>
                    <a:pt x="6907" y="667"/>
                  </a:lnTo>
                  <a:lnTo>
                    <a:pt x="11360" y="667"/>
                  </a:lnTo>
                  <a:cubicBezTo>
                    <a:pt x="11551" y="667"/>
                    <a:pt x="11694" y="548"/>
                    <a:pt x="11718" y="358"/>
                  </a:cubicBezTo>
                  <a:cubicBezTo>
                    <a:pt x="11741" y="143"/>
                    <a:pt x="11575" y="0"/>
                    <a:pt x="11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70"/>
          <p:cNvGrpSpPr/>
          <p:nvPr/>
        </p:nvGrpSpPr>
        <p:grpSpPr>
          <a:xfrm>
            <a:off x="2590065" y="3381787"/>
            <a:ext cx="428742" cy="422718"/>
            <a:chOff x="2715561" y="3256029"/>
            <a:chExt cx="401594" cy="395951"/>
          </a:xfrm>
        </p:grpSpPr>
        <p:sp>
          <p:nvSpPr>
            <p:cNvPr id="1195" name="Google Shape;1195;p70"/>
            <p:cNvSpPr/>
            <p:nvPr/>
          </p:nvSpPr>
          <p:spPr>
            <a:xfrm>
              <a:off x="2859607" y="3536047"/>
              <a:ext cx="115900" cy="23383"/>
            </a:xfrm>
            <a:custGeom>
              <a:rect b="b" l="l" r="r" t="t"/>
              <a:pathLst>
                <a:path extrusionOk="0" h="692" w="3430">
                  <a:moveTo>
                    <a:pt x="0" y="1"/>
                  </a:moveTo>
                  <a:lnTo>
                    <a:pt x="0" y="691"/>
                  </a:lnTo>
                  <a:lnTo>
                    <a:pt x="3430" y="691"/>
                  </a:lnTo>
                  <a:lnTo>
                    <a:pt x="3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0"/>
            <p:cNvSpPr/>
            <p:nvPr/>
          </p:nvSpPr>
          <p:spPr>
            <a:xfrm>
              <a:off x="2765468" y="3536858"/>
              <a:ext cx="300968" cy="115123"/>
            </a:xfrm>
            <a:custGeom>
              <a:rect b="b" l="l" r="r" t="t"/>
              <a:pathLst>
                <a:path extrusionOk="0" h="3407" w="8907">
                  <a:moveTo>
                    <a:pt x="0" y="1"/>
                  </a:moveTo>
                  <a:lnTo>
                    <a:pt x="0" y="3049"/>
                  </a:lnTo>
                  <a:cubicBezTo>
                    <a:pt x="0" y="3239"/>
                    <a:pt x="143" y="3406"/>
                    <a:pt x="357" y="3406"/>
                  </a:cubicBezTo>
                  <a:lnTo>
                    <a:pt x="8550" y="3406"/>
                  </a:lnTo>
                  <a:cubicBezTo>
                    <a:pt x="8740" y="3406"/>
                    <a:pt x="8907" y="3263"/>
                    <a:pt x="8907" y="3049"/>
                  </a:cubicBezTo>
                  <a:lnTo>
                    <a:pt x="8907" y="1"/>
                  </a:lnTo>
                  <a:lnTo>
                    <a:pt x="6835" y="1"/>
                  </a:lnTo>
                  <a:lnTo>
                    <a:pt x="6835" y="1001"/>
                  </a:lnTo>
                  <a:lnTo>
                    <a:pt x="6859" y="1001"/>
                  </a:lnTo>
                  <a:cubicBezTo>
                    <a:pt x="6859" y="1191"/>
                    <a:pt x="6716" y="1358"/>
                    <a:pt x="6502" y="1358"/>
                  </a:cubicBezTo>
                  <a:lnTo>
                    <a:pt x="2405" y="1358"/>
                  </a:lnTo>
                  <a:cubicBezTo>
                    <a:pt x="2215" y="1358"/>
                    <a:pt x="2048" y="1215"/>
                    <a:pt x="2048" y="1001"/>
                  </a:cubicBez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0"/>
            <p:cNvSpPr/>
            <p:nvPr/>
          </p:nvSpPr>
          <p:spPr>
            <a:xfrm>
              <a:off x="2715561" y="3397643"/>
              <a:ext cx="401594" cy="115933"/>
            </a:xfrm>
            <a:custGeom>
              <a:rect b="b" l="l" r="r" t="t"/>
              <a:pathLst>
                <a:path extrusionOk="0" h="3431" w="11885">
                  <a:moveTo>
                    <a:pt x="1834" y="1"/>
                  </a:moveTo>
                  <a:cubicBezTo>
                    <a:pt x="1691" y="1"/>
                    <a:pt x="1572" y="48"/>
                    <a:pt x="1525" y="191"/>
                  </a:cubicBezTo>
                  <a:lnTo>
                    <a:pt x="120" y="2930"/>
                  </a:lnTo>
                  <a:cubicBezTo>
                    <a:pt x="1" y="3168"/>
                    <a:pt x="191" y="3430"/>
                    <a:pt x="429" y="3430"/>
                  </a:cubicBezTo>
                  <a:lnTo>
                    <a:pt x="11408" y="3430"/>
                  </a:lnTo>
                  <a:cubicBezTo>
                    <a:pt x="11717" y="3430"/>
                    <a:pt x="11884" y="3168"/>
                    <a:pt x="11765" y="2930"/>
                  </a:cubicBezTo>
                  <a:lnTo>
                    <a:pt x="10360" y="191"/>
                  </a:lnTo>
                  <a:cubicBezTo>
                    <a:pt x="10312" y="72"/>
                    <a:pt x="10193" y="1"/>
                    <a:pt x="10074" y="1"/>
                  </a:cubicBezTo>
                  <a:lnTo>
                    <a:pt x="7740" y="1"/>
                  </a:lnTo>
                  <a:lnTo>
                    <a:pt x="6669" y="1072"/>
                  </a:lnTo>
                  <a:cubicBezTo>
                    <a:pt x="6478" y="1263"/>
                    <a:pt x="6222" y="1358"/>
                    <a:pt x="5960" y="1358"/>
                  </a:cubicBezTo>
                  <a:cubicBezTo>
                    <a:pt x="5698" y="1358"/>
                    <a:pt x="5430" y="1263"/>
                    <a:pt x="5216" y="1072"/>
                  </a:cubicBezTo>
                  <a:lnTo>
                    <a:pt x="4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0"/>
            <p:cNvSpPr/>
            <p:nvPr/>
          </p:nvSpPr>
          <p:spPr>
            <a:xfrm>
              <a:off x="2832237" y="3256029"/>
              <a:ext cx="169018" cy="164591"/>
            </a:xfrm>
            <a:custGeom>
              <a:rect b="b" l="l" r="r" t="t"/>
              <a:pathLst>
                <a:path extrusionOk="0" h="4871" w="5002">
                  <a:moveTo>
                    <a:pt x="1834" y="0"/>
                  </a:moveTo>
                  <a:cubicBezTo>
                    <a:pt x="1644" y="0"/>
                    <a:pt x="1477" y="143"/>
                    <a:pt x="1477" y="358"/>
                  </a:cubicBezTo>
                  <a:lnTo>
                    <a:pt x="1477" y="2120"/>
                  </a:lnTo>
                  <a:lnTo>
                    <a:pt x="453" y="2120"/>
                  </a:lnTo>
                  <a:cubicBezTo>
                    <a:pt x="167" y="2120"/>
                    <a:pt x="1" y="2477"/>
                    <a:pt x="215" y="2715"/>
                  </a:cubicBezTo>
                  <a:lnTo>
                    <a:pt x="2263" y="4763"/>
                  </a:lnTo>
                  <a:cubicBezTo>
                    <a:pt x="2323" y="4835"/>
                    <a:pt x="2412" y="4870"/>
                    <a:pt x="2501" y="4870"/>
                  </a:cubicBezTo>
                  <a:cubicBezTo>
                    <a:pt x="2591" y="4870"/>
                    <a:pt x="2680" y="4835"/>
                    <a:pt x="2739" y="4763"/>
                  </a:cubicBezTo>
                  <a:lnTo>
                    <a:pt x="4811" y="2715"/>
                  </a:lnTo>
                  <a:cubicBezTo>
                    <a:pt x="5002" y="2501"/>
                    <a:pt x="4859" y="2120"/>
                    <a:pt x="4573" y="2120"/>
                  </a:cubicBezTo>
                  <a:lnTo>
                    <a:pt x="3549" y="2120"/>
                  </a:lnTo>
                  <a:lnTo>
                    <a:pt x="3549" y="358"/>
                  </a:lnTo>
                  <a:cubicBezTo>
                    <a:pt x="3549" y="167"/>
                    <a:pt x="3406"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70"/>
          <p:cNvGrpSpPr/>
          <p:nvPr/>
        </p:nvGrpSpPr>
        <p:grpSpPr>
          <a:xfrm>
            <a:off x="1861547" y="3403829"/>
            <a:ext cx="425315" cy="422140"/>
            <a:chOff x="2033171" y="3276675"/>
            <a:chExt cx="398384" cy="395411"/>
          </a:xfrm>
        </p:grpSpPr>
        <p:sp>
          <p:nvSpPr>
            <p:cNvPr id="1200" name="Google Shape;1200;p70"/>
            <p:cNvSpPr/>
            <p:nvPr/>
          </p:nvSpPr>
          <p:spPr>
            <a:xfrm>
              <a:off x="2127344" y="3276675"/>
              <a:ext cx="24160" cy="48590"/>
            </a:xfrm>
            <a:custGeom>
              <a:rect b="b" l="l" r="r" t="t"/>
              <a:pathLst>
                <a:path extrusionOk="0" h="1438" w="715">
                  <a:moveTo>
                    <a:pt x="344" y="0"/>
                  </a:moveTo>
                  <a:cubicBezTo>
                    <a:pt x="317" y="0"/>
                    <a:pt x="290" y="3"/>
                    <a:pt x="262" y="9"/>
                  </a:cubicBezTo>
                  <a:cubicBezTo>
                    <a:pt x="119" y="32"/>
                    <a:pt x="0" y="199"/>
                    <a:pt x="0" y="366"/>
                  </a:cubicBezTo>
                  <a:lnTo>
                    <a:pt x="0" y="1437"/>
                  </a:lnTo>
                  <a:lnTo>
                    <a:pt x="715" y="1437"/>
                  </a:lnTo>
                  <a:lnTo>
                    <a:pt x="715" y="342"/>
                  </a:lnTo>
                  <a:cubicBezTo>
                    <a:pt x="715" y="153"/>
                    <a:pt x="547" y="0"/>
                    <a:pt x="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2127344" y="3350168"/>
              <a:ext cx="209261" cy="139249"/>
            </a:xfrm>
            <a:custGeom>
              <a:rect b="b" l="l" r="r" t="t"/>
              <a:pathLst>
                <a:path extrusionOk="0" h="4121" w="6193">
                  <a:moveTo>
                    <a:pt x="1120" y="2661"/>
                  </a:moveTo>
                  <a:cubicBezTo>
                    <a:pt x="1319" y="2661"/>
                    <a:pt x="1450" y="2836"/>
                    <a:pt x="1429" y="3049"/>
                  </a:cubicBezTo>
                  <a:cubicBezTo>
                    <a:pt x="1405" y="3216"/>
                    <a:pt x="1286" y="3335"/>
                    <a:pt x="1143" y="3335"/>
                  </a:cubicBezTo>
                  <a:cubicBezTo>
                    <a:pt x="1119" y="3340"/>
                    <a:pt x="1094" y="3342"/>
                    <a:pt x="1071" y="3342"/>
                  </a:cubicBezTo>
                  <a:cubicBezTo>
                    <a:pt x="868" y="3342"/>
                    <a:pt x="717" y="3167"/>
                    <a:pt x="739" y="2954"/>
                  </a:cubicBezTo>
                  <a:cubicBezTo>
                    <a:pt x="786" y="2811"/>
                    <a:pt x="905" y="2692"/>
                    <a:pt x="1048" y="2668"/>
                  </a:cubicBezTo>
                  <a:cubicBezTo>
                    <a:pt x="1073" y="2663"/>
                    <a:pt x="1097" y="2661"/>
                    <a:pt x="1120" y="2661"/>
                  </a:cubicBezTo>
                  <a:close/>
                  <a:moveTo>
                    <a:pt x="2478" y="2661"/>
                  </a:moveTo>
                  <a:cubicBezTo>
                    <a:pt x="2681" y="2661"/>
                    <a:pt x="2832" y="2836"/>
                    <a:pt x="2810" y="3049"/>
                  </a:cubicBezTo>
                  <a:cubicBezTo>
                    <a:pt x="2763" y="3216"/>
                    <a:pt x="2644" y="3335"/>
                    <a:pt x="2501" y="3335"/>
                  </a:cubicBezTo>
                  <a:cubicBezTo>
                    <a:pt x="2476" y="3340"/>
                    <a:pt x="2452" y="3342"/>
                    <a:pt x="2429" y="3342"/>
                  </a:cubicBezTo>
                  <a:cubicBezTo>
                    <a:pt x="2230" y="3342"/>
                    <a:pt x="2098" y="3167"/>
                    <a:pt x="2120" y="2954"/>
                  </a:cubicBezTo>
                  <a:cubicBezTo>
                    <a:pt x="2144" y="2811"/>
                    <a:pt x="2263" y="2692"/>
                    <a:pt x="2406" y="2668"/>
                  </a:cubicBezTo>
                  <a:cubicBezTo>
                    <a:pt x="2430" y="2663"/>
                    <a:pt x="2455" y="2661"/>
                    <a:pt x="2478" y="2661"/>
                  </a:cubicBezTo>
                  <a:close/>
                  <a:moveTo>
                    <a:pt x="3859" y="2661"/>
                  </a:moveTo>
                  <a:cubicBezTo>
                    <a:pt x="4058" y="2661"/>
                    <a:pt x="4189" y="2836"/>
                    <a:pt x="4168" y="3049"/>
                  </a:cubicBezTo>
                  <a:cubicBezTo>
                    <a:pt x="4144" y="3216"/>
                    <a:pt x="4025" y="3335"/>
                    <a:pt x="3882" y="3335"/>
                  </a:cubicBezTo>
                  <a:cubicBezTo>
                    <a:pt x="3855" y="3340"/>
                    <a:pt x="3828" y="3342"/>
                    <a:pt x="3803" y="3342"/>
                  </a:cubicBezTo>
                  <a:cubicBezTo>
                    <a:pt x="3587" y="3342"/>
                    <a:pt x="3456" y="3167"/>
                    <a:pt x="3477" y="2954"/>
                  </a:cubicBezTo>
                  <a:cubicBezTo>
                    <a:pt x="3501" y="2811"/>
                    <a:pt x="3620" y="2692"/>
                    <a:pt x="3787" y="2668"/>
                  </a:cubicBezTo>
                  <a:cubicBezTo>
                    <a:pt x="3812" y="2663"/>
                    <a:pt x="3836" y="2661"/>
                    <a:pt x="3859" y="2661"/>
                  </a:cubicBezTo>
                  <a:close/>
                  <a:moveTo>
                    <a:pt x="5217" y="2661"/>
                  </a:moveTo>
                  <a:cubicBezTo>
                    <a:pt x="5420" y="2661"/>
                    <a:pt x="5570" y="2836"/>
                    <a:pt x="5549" y="3049"/>
                  </a:cubicBezTo>
                  <a:cubicBezTo>
                    <a:pt x="5501" y="3216"/>
                    <a:pt x="5382" y="3335"/>
                    <a:pt x="5239" y="3335"/>
                  </a:cubicBezTo>
                  <a:cubicBezTo>
                    <a:pt x="5215" y="3340"/>
                    <a:pt x="5191" y="3342"/>
                    <a:pt x="5167" y="3342"/>
                  </a:cubicBezTo>
                  <a:cubicBezTo>
                    <a:pt x="4969" y="3342"/>
                    <a:pt x="4837" y="3167"/>
                    <a:pt x="4858" y="2954"/>
                  </a:cubicBezTo>
                  <a:cubicBezTo>
                    <a:pt x="4882" y="2811"/>
                    <a:pt x="5001" y="2692"/>
                    <a:pt x="5144" y="2668"/>
                  </a:cubicBezTo>
                  <a:cubicBezTo>
                    <a:pt x="5169" y="2663"/>
                    <a:pt x="5193" y="2661"/>
                    <a:pt x="5217" y="2661"/>
                  </a:cubicBezTo>
                  <a:close/>
                  <a:moveTo>
                    <a:pt x="0" y="1"/>
                  </a:moveTo>
                  <a:lnTo>
                    <a:pt x="0" y="4121"/>
                  </a:lnTo>
                  <a:lnTo>
                    <a:pt x="6192" y="4121"/>
                  </a:lnTo>
                  <a:lnTo>
                    <a:pt x="6192" y="906"/>
                  </a:lnTo>
                  <a:lnTo>
                    <a:pt x="5335" y="1263"/>
                  </a:lnTo>
                  <a:cubicBezTo>
                    <a:pt x="5284" y="1288"/>
                    <a:pt x="5233" y="1299"/>
                    <a:pt x="5183" y="1299"/>
                  </a:cubicBezTo>
                  <a:cubicBezTo>
                    <a:pt x="4998" y="1299"/>
                    <a:pt x="4835" y="1141"/>
                    <a:pt x="4835" y="953"/>
                  </a:cubicBezTo>
                  <a:lnTo>
                    <a:pt x="4835" y="834"/>
                  </a:lnTo>
                  <a:lnTo>
                    <a:pt x="3953" y="1287"/>
                  </a:lnTo>
                  <a:cubicBezTo>
                    <a:pt x="3899" y="1314"/>
                    <a:pt x="3844" y="1326"/>
                    <a:pt x="3790" y="1326"/>
                  </a:cubicBezTo>
                  <a:cubicBezTo>
                    <a:pt x="3610" y="1326"/>
                    <a:pt x="3453" y="1185"/>
                    <a:pt x="3453" y="1001"/>
                  </a:cubicBezTo>
                  <a:lnTo>
                    <a:pt x="3453" y="882"/>
                  </a:lnTo>
                  <a:lnTo>
                    <a:pt x="2596" y="1311"/>
                  </a:lnTo>
                  <a:cubicBezTo>
                    <a:pt x="2542" y="1338"/>
                    <a:pt x="2486" y="1350"/>
                    <a:pt x="2433" y="1350"/>
                  </a:cubicBezTo>
                  <a:cubicBezTo>
                    <a:pt x="2252" y="1350"/>
                    <a:pt x="2096" y="1209"/>
                    <a:pt x="2096" y="1025"/>
                  </a:cubicBezTo>
                  <a:lnTo>
                    <a:pt x="2096" y="906"/>
                  </a:lnTo>
                  <a:lnTo>
                    <a:pt x="1215" y="1358"/>
                  </a:lnTo>
                  <a:cubicBezTo>
                    <a:pt x="1165" y="1383"/>
                    <a:pt x="1113" y="1395"/>
                    <a:pt x="1063" y="1395"/>
                  </a:cubicBezTo>
                  <a:cubicBezTo>
                    <a:pt x="878" y="1395"/>
                    <a:pt x="715" y="1236"/>
                    <a:pt x="715" y="1049"/>
                  </a:cubicBezTo>
                  <a:lnTo>
                    <a:pt x="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0"/>
            <p:cNvSpPr/>
            <p:nvPr/>
          </p:nvSpPr>
          <p:spPr>
            <a:xfrm>
              <a:off x="2034793" y="3555374"/>
              <a:ext cx="396762" cy="116711"/>
            </a:xfrm>
            <a:custGeom>
              <a:rect b="b" l="l" r="r" t="t"/>
              <a:pathLst>
                <a:path extrusionOk="0" h="3454" w="11742">
                  <a:moveTo>
                    <a:pt x="1" y="0"/>
                  </a:moveTo>
                  <a:lnTo>
                    <a:pt x="1" y="405"/>
                  </a:lnTo>
                  <a:cubicBezTo>
                    <a:pt x="1" y="953"/>
                    <a:pt x="453" y="1429"/>
                    <a:pt x="1048" y="1429"/>
                  </a:cubicBezTo>
                  <a:lnTo>
                    <a:pt x="4168" y="1429"/>
                  </a:lnTo>
                  <a:lnTo>
                    <a:pt x="4168" y="2787"/>
                  </a:lnTo>
                  <a:lnTo>
                    <a:pt x="3811" y="2787"/>
                  </a:lnTo>
                  <a:cubicBezTo>
                    <a:pt x="3692" y="2787"/>
                    <a:pt x="3549" y="2858"/>
                    <a:pt x="3478" y="2977"/>
                  </a:cubicBezTo>
                  <a:cubicBezTo>
                    <a:pt x="3406" y="3215"/>
                    <a:pt x="3573" y="3453"/>
                    <a:pt x="3811" y="3453"/>
                  </a:cubicBezTo>
                  <a:lnTo>
                    <a:pt x="7955" y="3453"/>
                  </a:lnTo>
                  <a:cubicBezTo>
                    <a:pt x="8098" y="3453"/>
                    <a:pt x="8217" y="3382"/>
                    <a:pt x="8288" y="3263"/>
                  </a:cubicBezTo>
                  <a:cubicBezTo>
                    <a:pt x="8359" y="3025"/>
                    <a:pt x="8193" y="2787"/>
                    <a:pt x="7955" y="2787"/>
                  </a:cubicBezTo>
                  <a:lnTo>
                    <a:pt x="7597" y="2787"/>
                  </a:lnTo>
                  <a:lnTo>
                    <a:pt x="7597" y="1405"/>
                  </a:lnTo>
                  <a:lnTo>
                    <a:pt x="10693" y="1405"/>
                  </a:lnTo>
                  <a:cubicBezTo>
                    <a:pt x="11265" y="1405"/>
                    <a:pt x="11741" y="953"/>
                    <a:pt x="11741" y="358"/>
                  </a:cubicBezTo>
                  <a:lnTo>
                    <a:pt x="11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0"/>
            <p:cNvSpPr/>
            <p:nvPr/>
          </p:nvSpPr>
          <p:spPr>
            <a:xfrm>
              <a:off x="2033171" y="3301105"/>
              <a:ext cx="398384" cy="232577"/>
            </a:xfrm>
            <a:custGeom>
              <a:rect b="b" l="l" r="r" t="t"/>
              <a:pathLst>
                <a:path extrusionOk="0" h="6883" w="11790">
                  <a:moveTo>
                    <a:pt x="1025" y="0"/>
                  </a:moveTo>
                  <a:cubicBezTo>
                    <a:pt x="477" y="0"/>
                    <a:pt x="1" y="453"/>
                    <a:pt x="1" y="1048"/>
                  </a:cubicBezTo>
                  <a:lnTo>
                    <a:pt x="1" y="6882"/>
                  </a:lnTo>
                  <a:lnTo>
                    <a:pt x="11718" y="6882"/>
                  </a:lnTo>
                  <a:lnTo>
                    <a:pt x="11718" y="1048"/>
                  </a:lnTo>
                  <a:cubicBezTo>
                    <a:pt x="11789" y="476"/>
                    <a:pt x="11313" y="0"/>
                    <a:pt x="10741" y="0"/>
                  </a:cubicBezTo>
                  <a:lnTo>
                    <a:pt x="4192" y="0"/>
                  </a:lnTo>
                  <a:lnTo>
                    <a:pt x="4192" y="1858"/>
                  </a:lnTo>
                  <a:lnTo>
                    <a:pt x="5050" y="1405"/>
                  </a:lnTo>
                  <a:cubicBezTo>
                    <a:pt x="5104" y="1378"/>
                    <a:pt x="5159" y="1366"/>
                    <a:pt x="5213" y="1366"/>
                  </a:cubicBezTo>
                  <a:cubicBezTo>
                    <a:pt x="5394" y="1366"/>
                    <a:pt x="5550" y="1507"/>
                    <a:pt x="5550" y="1691"/>
                  </a:cubicBezTo>
                  <a:lnTo>
                    <a:pt x="5550" y="1810"/>
                  </a:lnTo>
                  <a:lnTo>
                    <a:pt x="6431" y="1381"/>
                  </a:lnTo>
                  <a:cubicBezTo>
                    <a:pt x="6485" y="1354"/>
                    <a:pt x="6541" y="1342"/>
                    <a:pt x="6594" y="1342"/>
                  </a:cubicBezTo>
                  <a:cubicBezTo>
                    <a:pt x="6775" y="1342"/>
                    <a:pt x="6931" y="1483"/>
                    <a:pt x="6931" y="1667"/>
                  </a:cubicBezTo>
                  <a:lnTo>
                    <a:pt x="6931" y="1786"/>
                  </a:lnTo>
                  <a:lnTo>
                    <a:pt x="7788" y="1334"/>
                  </a:lnTo>
                  <a:cubicBezTo>
                    <a:pt x="7839" y="1309"/>
                    <a:pt x="7890" y="1297"/>
                    <a:pt x="7940" y="1297"/>
                  </a:cubicBezTo>
                  <a:cubicBezTo>
                    <a:pt x="8125" y="1297"/>
                    <a:pt x="8288" y="1455"/>
                    <a:pt x="8288" y="1643"/>
                  </a:cubicBezTo>
                  <a:lnTo>
                    <a:pt x="8288" y="1762"/>
                  </a:lnTo>
                  <a:lnTo>
                    <a:pt x="9170" y="1310"/>
                  </a:lnTo>
                  <a:cubicBezTo>
                    <a:pt x="9224" y="1283"/>
                    <a:pt x="9279" y="1270"/>
                    <a:pt x="9333" y="1270"/>
                  </a:cubicBezTo>
                  <a:cubicBezTo>
                    <a:pt x="9513" y="1270"/>
                    <a:pt x="9670" y="1412"/>
                    <a:pt x="9670" y="1596"/>
                  </a:cubicBezTo>
                  <a:lnTo>
                    <a:pt x="9670" y="5739"/>
                  </a:lnTo>
                  <a:cubicBezTo>
                    <a:pt x="9670" y="5930"/>
                    <a:pt x="9527" y="6097"/>
                    <a:pt x="9312" y="6097"/>
                  </a:cubicBezTo>
                  <a:lnTo>
                    <a:pt x="2430" y="6097"/>
                  </a:lnTo>
                  <a:cubicBezTo>
                    <a:pt x="2263" y="6097"/>
                    <a:pt x="2073" y="5954"/>
                    <a:pt x="2073" y="5739"/>
                  </a:cubicBezTo>
                  <a:lnTo>
                    <a:pt x="20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1122747" y="4122318"/>
            <a:ext cx="422718" cy="396924"/>
            <a:chOff x="1341152" y="3949670"/>
            <a:chExt cx="395951" cy="371791"/>
          </a:xfrm>
        </p:grpSpPr>
        <p:sp>
          <p:nvSpPr>
            <p:cNvPr id="1205" name="Google Shape;1205;p70"/>
            <p:cNvSpPr/>
            <p:nvPr/>
          </p:nvSpPr>
          <p:spPr>
            <a:xfrm>
              <a:off x="1341152" y="4206373"/>
              <a:ext cx="395951" cy="115089"/>
            </a:xfrm>
            <a:custGeom>
              <a:rect b="b" l="l" r="r" t="t"/>
              <a:pathLst>
                <a:path extrusionOk="0" h="3406" w="11718">
                  <a:moveTo>
                    <a:pt x="1" y="0"/>
                  </a:moveTo>
                  <a:lnTo>
                    <a:pt x="1" y="334"/>
                  </a:lnTo>
                  <a:cubicBezTo>
                    <a:pt x="1" y="905"/>
                    <a:pt x="429" y="1381"/>
                    <a:pt x="1025" y="1381"/>
                  </a:cubicBezTo>
                  <a:lnTo>
                    <a:pt x="4168" y="1381"/>
                  </a:lnTo>
                  <a:lnTo>
                    <a:pt x="4168" y="2715"/>
                  </a:lnTo>
                  <a:lnTo>
                    <a:pt x="3811" y="2715"/>
                  </a:lnTo>
                  <a:cubicBezTo>
                    <a:pt x="3692" y="2715"/>
                    <a:pt x="3525" y="2810"/>
                    <a:pt x="3477" y="2929"/>
                  </a:cubicBezTo>
                  <a:cubicBezTo>
                    <a:pt x="3382" y="3168"/>
                    <a:pt x="3573" y="3406"/>
                    <a:pt x="3811" y="3406"/>
                  </a:cubicBezTo>
                  <a:lnTo>
                    <a:pt x="7931" y="3406"/>
                  </a:lnTo>
                  <a:cubicBezTo>
                    <a:pt x="8050" y="3406"/>
                    <a:pt x="8217" y="3310"/>
                    <a:pt x="8264" y="3191"/>
                  </a:cubicBezTo>
                  <a:cubicBezTo>
                    <a:pt x="8359" y="2953"/>
                    <a:pt x="8169" y="2715"/>
                    <a:pt x="7931" y="2715"/>
                  </a:cubicBezTo>
                  <a:lnTo>
                    <a:pt x="7574" y="2715"/>
                  </a:lnTo>
                  <a:lnTo>
                    <a:pt x="7574" y="1381"/>
                  </a:lnTo>
                  <a:lnTo>
                    <a:pt x="10669" y="1381"/>
                  </a:lnTo>
                  <a:cubicBezTo>
                    <a:pt x="11241" y="1381"/>
                    <a:pt x="11717" y="929"/>
                    <a:pt x="11717" y="334"/>
                  </a:cubicBezTo>
                  <a:lnTo>
                    <a:pt x="11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0"/>
            <p:cNvSpPr/>
            <p:nvPr/>
          </p:nvSpPr>
          <p:spPr>
            <a:xfrm>
              <a:off x="1341152" y="3949670"/>
              <a:ext cx="70047" cy="47509"/>
            </a:xfrm>
            <a:custGeom>
              <a:rect b="b" l="l" r="r" t="t"/>
              <a:pathLst>
                <a:path extrusionOk="0" h="1406" w="2073">
                  <a:moveTo>
                    <a:pt x="1025" y="0"/>
                  </a:moveTo>
                  <a:cubicBezTo>
                    <a:pt x="429" y="0"/>
                    <a:pt x="1" y="477"/>
                    <a:pt x="1" y="1048"/>
                  </a:cubicBezTo>
                  <a:lnTo>
                    <a:pt x="1" y="1405"/>
                  </a:lnTo>
                  <a:lnTo>
                    <a:pt x="2072" y="1405"/>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0"/>
            <p:cNvSpPr/>
            <p:nvPr/>
          </p:nvSpPr>
          <p:spPr>
            <a:xfrm>
              <a:off x="1341152" y="4018872"/>
              <a:ext cx="70047" cy="24160"/>
            </a:xfrm>
            <a:custGeom>
              <a:rect b="b" l="l" r="r" t="t"/>
              <a:pathLst>
                <a:path extrusionOk="0" h="715" w="2073">
                  <a:moveTo>
                    <a:pt x="1" y="0"/>
                  </a:moveTo>
                  <a:lnTo>
                    <a:pt x="1" y="715"/>
                  </a:lnTo>
                  <a:lnTo>
                    <a:pt x="2072" y="715"/>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0"/>
            <p:cNvSpPr/>
            <p:nvPr/>
          </p:nvSpPr>
          <p:spPr>
            <a:xfrm>
              <a:off x="1341152" y="4065536"/>
              <a:ext cx="70047" cy="24194"/>
            </a:xfrm>
            <a:custGeom>
              <a:rect b="b" l="l" r="r" t="t"/>
              <a:pathLst>
                <a:path extrusionOk="0" h="716" w="2073">
                  <a:moveTo>
                    <a:pt x="1" y="1"/>
                  </a:moveTo>
                  <a:lnTo>
                    <a:pt x="1" y="715"/>
                  </a:lnTo>
                  <a:lnTo>
                    <a:pt x="2072" y="715"/>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0"/>
            <p:cNvSpPr/>
            <p:nvPr/>
          </p:nvSpPr>
          <p:spPr>
            <a:xfrm>
              <a:off x="1341152" y="4112200"/>
              <a:ext cx="70047" cy="24194"/>
            </a:xfrm>
            <a:custGeom>
              <a:rect b="b" l="l" r="r" t="t"/>
              <a:pathLst>
                <a:path extrusionOk="0" h="716" w="2073">
                  <a:moveTo>
                    <a:pt x="1" y="1"/>
                  </a:moveTo>
                  <a:lnTo>
                    <a:pt x="1" y="715"/>
                  </a:lnTo>
                  <a:lnTo>
                    <a:pt x="2072" y="715"/>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0"/>
            <p:cNvSpPr/>
            <p:nvPr/>
          </p:nvSpPr>
          <p:spPr>
            <a:xfrm>
              <a:off x="1667057" y="4065536"/>
              <a:ext cx="70047" cy="24194"/>
            </a:xfrm>
            <a:custGeom>
              <a:rect b="b" l="l" r="r" t="t"/>
              <a:pathLst>
                <a:path extrusionOk="0" h="716" w="2073">
                  <a:moveTo>
                    <a:pt x="0" y="1"/>
                  </a:moveTo>
                  <a:lnTo>
                    <a:pt x="0" y="715"/>
                  </a:lnTo>
                  <a:lnTo>
                    <a:pt x="2072" y="715"/>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0"/>
            <p:cNvSpPr/>
            <p:nvPr/>
          </p:nvSpPr>
          <p:spPr>
            <a:xfrm>
              <a:off x="1667057" y="4018872"/>
              <a:ext cx="70047" cy="24160"/>
            </a:xfrm>
            <a:custGeom>
              <a:rect b="b" l="l" r="r" t="t"/>
              <a:pathLst>
                <a:path extrusionOk="0" h="715" w="2073">
                  <a:moveTo>
                    <a:pt x="0" y="0"/>
                  </a:moveTo>
                  <a:lnTo>
                    <a:pt x="0" y="715"/>
                  </a:lnTo>
                  <a:lnTo>
                    <a:pt x="2072" y="715"/>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667057" y="4112200"/>
              <a:ext cx="70047" cy="24194"/>
            </a:xfrm>
            <a:custGeom>
              <a:rect b="b" l="l" r="r" t="t"/>
              <a:pathLst>
                <a:path extrusionOk="0" h="716" w="2073">
                  <a:moveTo>
                    <a:pt x="0" y="1"/>
                  </a:moveTo>
                  <a:lnTo>
                    <a:pt x="0" y="715"/>
                  </a:lnTo>
                  <a:lnTo>
                    <a:pt x="2072" y="715"/>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41152" y="3949670"/>
              <a:ext cx="395951" cy="232577"/>
            </a:xfrm>
            <a:custGeom>
              <a:rect b="b" l="l" r="r" t="t"/>
              <a:pathLst>
                <a:path extrusionOk="0" h="6883" w="11718">
                  <a:moveTo>
                    <a:pt x="5847" y="1394"/>
                  </a:moveTo>
                  <a:cubicBezTo>
                    <a:pt x="5907" y="1394"/>
                    <a:pt x="5966" y="1405"/>
                    <a:pt x="6026" y="1429"/>
                  </a:cubicBezTo>
                  <a:lnTo>
                    <a:pt x="7812" y="2477"/>
                  </a:lnTo>
                  <a:cubicBezTo>
                    <a:pt x="7907" y="2549"/>
                    <a:pt x="8002" y="2668"/>
                    <a:pt x="8002" y="2787"/>
                  </a:cubicBezTo>
                  <a:lnTo>
                    <a:pt x="8002" y="4859"/>
                  </a:lnTo>
                  <a:cubicBezTo>
                    <a:pt x="8002" y="4978"/>
                    <a:pt x="7931" y="5097"/>
                    <a:pt x="7812" y="5168"/>
                  </a:cubicBezTo>
                  <a:lnTo>
                    <a:pt x="6026" y="6192"/>
                  </a:lnTo>
                  <a:cubicBezTo>
                    <a:pt x="5990" y="6228"/>
                    <a:pt x="5924" y="6246"/>
                    <a:pt x="5856" y="6246"/>
                  </a:cubicBezTo>
                  <a:cubicBezTo>
                    <a:pt x="5787" y="6246"/>
                    <a:pt x="5716" y="6228"/>
                    <a:pt x="5668" y="6192"/>
                  </a:cubicBezTo>
                  <a:lnTo>
                    <a:pt x="3882" y="5168"/>
                  </a:lnTo>
                  <a:cubicBezTo>
                    <a:pt x="3763" y="5097"/>
                    <a:pt x="3716" y="4978"/>
                    <a:pt x="3716" y="4859"/>
                  </a:cubicBezTo>
                  <a:lnTo>
                    <a:pt x="3716" y="2787"/>
                  </a:lnTo>
                  <a:cubicBezTo>
                    <a:pt x="3716" y="2620"/>
                    <a:pt x="3811" y="2549"/>
                    <a:pt x="3882" y="2477"/>
                  </a:cubicBezTo>
                  <a:lnTo>
                    <a:pt x="5668" y="1429"/>
                  </a:lnTo>
                  <a:cubicBezTo>
                    <a:pt x="5728" y="1405"/>
                    <a:pt x="5787" y="1394"/>
                    <a:pt x="5847" y="1394"/>
                  </a:cubicBezTo>
                  <a:close/>
                  <a:moveTo>
                    <a:pt x="2787" y="0"/>
                  </a:moveTo>
                  <a:lnTo>
                    <a:pt x="2787" y="5811"/>
                  </a:lnTo>
                  <a:cubicBezTo>
                    <a:pt x="2787" y="6002"/>
                    <a:pt x="2644" y="6168"/>
                    <a:pt x="2430" y="6168"/>
                  </a:cubicBezTo>
                  <a:lnTo>
                    <a:pt x="1" y="6168"/>
                  </a:lnTo>
                  <a:lnTo>
                    <a:pt x="1" y="6883"/>
                  </a:lnTo>
                  <a:lnTo>
                    <a:pt x="11717" y="6883"/>
                  </a:lnTo>
                  <a:lnTo>
                    <a:pt x="11717" y="6192"/>
                  </a:lnTo>
                  <a:lnTo>
                    <a:pt x="9288" y="6192"/>
                  </a:lnTo>
                  <a:cubicBezTo>
                    <a:pt x="9098" y="6192"/>
                    <a:pt x="8931" y="6049"/>
                    <a:pt x="8931" y="5835"/>
                  </a:cubicBezTo>
                  <a:lnTo>
                    <a:pt x="8931" y="1715"/>
                  </a:lnTo>
                  <a:cubicBezTo>
                    <a:pt x="8955" y="1548"/>
                    <a:pt x="9098" y="1405"/>
                    <a:pt x="9288" y="1405"/>
                  </a:cubicBezTo>
                  <a:lnTo>
                    <a:pt x="11717" y="1405"/>
                  </a:lnTo>
                  <a:lnTo>
                    <a:pt x="11717" y="1048"/>
                  </a:lnTo>
                  <a:cubicBezTo>
                    <a:pt x="11717" y="477"/>
                    <a:pt x="11265"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p:nvPr/>
          </p:nvSpPr>
          <p:spPr>
            <a:xfrm>
              <a:off x="1550380" y="4063137"/>
              <a:ext cx="37034" cy="65215"/>
            </a:xfrm>
            <a:custGeom>
              <a:rect b="b" l="l" r="r" t="t"/>
              <a:pathLst>
                <a:path extrusionOk="0" h="1930" w="1096">
                  <a:moveTo>
                    <a:pt x="1096" y="0"/>
                  </a:moveTo>
                  <a:lnTo>
                    <a:pt x="0" y="667"/>
                  </a:lnTo>
                  <a:lnTo>
                    <a:pt x="0" y="1929"/>
                  </a:lnTo>
                  <a:lnTo>
                    <a:pt x="1096" y="1286"/>
                  </a:lnTo>
                  <a:lnTo>
                    <a:pt x="1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0"/>
            <p:cNvSpPr/>
            <p:nvPr/>
          </p:nvSpPr>
          <p:spPr>
            <a:xfrm>
              <a:off x="1490842" y="4062326"/>
              <a:ext cx="37034" cy="66026"/>
            </a:xfrm>
            <a:custGeom>
              <a:rect b="b" l="l" r="r" t="t"/>
              <a:pathLst>
                <a:path extrusionOk="0" h="1954" w="1096">
                  <a:moveTo>
                    <a:pt x="0" y="0"/>
                  </a:moveTo>
                  <a:lnTo>
                    <a:pt x="0" y="1310"/>
                  </a:lnTo>
                  <a:lnTo>
                    <a:pt x="1095" y="1953"/>
                  </a:lnTo>
                  <a:lnTo>
                    <a:pt x="1095" y="66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1502094" y="4021271"/>
              <a:ext cx="74068" cy="43488"/>
            </a:xfrm>
            <a:custGeom>
              <a:rect b="b" l="l" r="r" t="t"/>
              <a:pathLst>
                <a:path extrusionOk="0" h="1287" w="2192">
                  <a:moveTo>
                    <a:pt x="1096" y="1"/>
                  </a:moveTo>
                  <a:lnTo>
                    <a:pt x="0" y="620"/>
                  </a:lnTo>
                  <a:lnTo>
                    <a:pt x="1096" y="1287"/>
                  </a:lnTo>
                  <a:lnTo>
                    <a:pt x="2191" y="620"/>
                  </a:lnTo>
                  <a:lnTo>
                    <a:pt x="1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70"/>
          <p:cNvSpPr/>
          <p:nvPr/>
        </p:nvSpPr>
        <p:spPr>
          <a:xfrm>
            <a:off x="1165721" y="3403283"/>
            <a:ext cx="422691" cy="422727"/>
          </a:xfrm>
          <a:custGeom>
            <a:rect b="b" l="l" r="r" t="t"/>
            <a:pathLst>
              <a:path extrusionOk="0" h="11718" w="11717">
                <a:moveTo>
                  <a:pt x="3453" y="1"/>
                </a:moveTo>
                <a:lnTo>
                  <a:pt x="3453" y="1358"/>
                </a:lnTo>
                <a:lnTo>
                  <a:pt x="11717" y="1358"/>
                </a:lnTo>
                <a:lnTo>
                  <a:pt x="11717" y="1049"/>
                </a:lnTo>
                <a:cubicBezTo>
                  <a:pt x="11717" y="477"/>
                  <a:pt x="11241" y="1"/>
                  <a:pt x="10669" y="1"/>
                </a:cubicBezTo>
                <a:close/>
                <a:moveTo>
                  <a:pt x="963" y="24"/>
                </a:moveTo>
                <a:cubicBezTo>
                  <a:pt x="454" y="24"/>
                  <a:pt x="0" y="491"/>
                  <a:pt x="0" y="1049"/>
                </a:cubicBezTo>
                <a:lnTo>
                  <a:pt x="0" y="1406"/>
                </a:lnTo>
                <a:lnTo>
                  <a:pt x="2763" y="1406"/>
                </a:lnTo>
                <a:lnTo>
                  <a:pt x="2763" y="25"/>
                </a:lnTo>
                <a:lnTo>
                  <a:pt x="1000" y="25"/>
                </a:lnTo>
                <a:cubicBezTo>
                  <a:pt x="988" y="24"/>
                  <a:pt x="975" y="24"/>
                  <a:pt x="963" y="24"/>
                </a:cubicBezTo>
                <a:close/>
                <a:moveTo>
                  <a:pt x="5835" y="2784"/>
                </a:moveTo>
                <a:cubicBezTo>
                  <a:pt x="6031" y="2784"/>
                  <a:pt x="6216" y="2929"/>
                  <a:pt x="6216" y="3120"/>
                </a:cubicBezTo>
                <a:lnTo>
                  <a:pt x="6216" y="3478"/>
                </a:lnTo>
                <a:cubicBezTo>
                  <a:pt x="7764" y="3644"/>
                  <a:pt x="8954" y="4954"/>
                  <a:pt x="8954" y="6550"/>
                </a:cubicBezTo>
                <a:cubicBezTo>
                  <a:pt x="8954" y="7240"/>
                  <a:pt x="8740" y="7883"/>
                  <a:pt x="8335" y="8431"/>
                </a:cubicBezTo>
                <a:cubicBezTo>
                  <a:pt x="8268" y="8512"/>
                  <a:pt x="8169" y="8555"/>
                  <a:pt x="8071" y="8555"/>
                </a:cubicBezTo>
                <a:cubicBezTo>
                  <a:pt x="7996" y="8555"/>
                  <a:pt x="7921" y="8530"/>
                  <a:pt x="7859" y="8479"/>
                </a:cubicBezTo>
                <a:cubicBezTo>
                  <a:pt x="7692" y="8360"/>
                  <a:pt x="7669" y="8145"/>
                  <a:pt x="7788" y="8002"/>
                </a:cubicBezTo>
                <a:cubicBezTo>
                  <a:pt x="8097" y="7598"/>
                  <a:pt x="8264" y="7074"/>
                  <a:pt x="8264" y="6574"/>
                </a:cubicBezTo>
                <a:cubicBezTo>
                  <a:pt x="8264" y="5359"/>
                  <a:pt x="7383" y="4383"/>
                  <a:pt x="6216" y="4192"/>
                </a:cubicBezTo>
                <a:lnTo>
                  <a:pt x="6216" y="4526"/>
                </a:lnTo>
                <a:cubicBezTo>
                  <a:pt x="6216" y="4724"/>
                  <a:pt x="6052" y="4854"/>
                  <a:pt x="5869" y="4854"/>
                </a:cubicBezTo>
                <a:cubicBezTo>
                  <a:pt x="5811" y="4854"/>
                  <a:pt x="5750" y="4840"/>
                  <a:pt x="5692" y="4811"/>
                </a:cubicBezTo>
                <a:lnTo>
                  <a:pt x="4334" y="4145"/>
                </a:lnTo>
                <a:cubicBezTo>
                  <a:pt x="4096" y="4025"/>
                  <a:pt x="4096" y="3644"/>
                  <a:pt x="4334" y="3502"/>
                </a:cubicBezTo>
                <a:lnTo>
                  <a:pt x="5692" y="2811"/>
                </a:lnTo>
                <a:cubicBezTo>
                  <a:pt x="5739" y="2792"/>
                  <a:pt x="5787" y="2784"/>
                  <a:pt x="5835" y="2784"/>
                </a:cubicBezTo>
                <a:close/>
                <a:moveTo>
                  <a:pt x="3668" y="4625"/>
                </a:moveTo>
                <a:cubicBezTo>
                  <a:pt x="3736" y="4625"/>
                  <a:pt x="3803" y="4646"/>
                  <a:pt x="3858" y="4692"/>
                </a:cubicBezTo>
                <a:cubicBezTo>
                  <a:pt x="4001" y="4811"/>
                  <a:pt x="4049" y="5026"/>
                  <a:pt x="3930" y="5169"/>
                </a:cubicBezTo>
                <a:cubicBezTo>
                  <a:pt x="3620" y="5597"/>
                  <a:pt x="3453" y="6097"/>
                  <a:pt x="3453" y="6597"/>
                </a:cubicBezTo>
                <a:cubicBezTo>
                  <a:pt x="3453" y="7836"/>
                  <a:pt x="4334" y="8812"/>
                  <a:pt x="5501" y="8979"/>
                </a:cubicBezTo>
                <a:lnTo>
                  <a:pt x="5501" y="8669"/>
                </a:lnTo>
                <a:cubicBezTo>
                  <a:pt x="5501" y="8452"/>
                  <a:pt x="5653" y="8318"/>
                  <a:pt x="5830" y="8318"/>
                </a:cubicBezTo>
                <a:cubicBezTo>
                  <a:pt x="5886" y="8318"/>
                  <a:pt x="5944" y="8331"/>
                  <a:pt x="6001" y="8360"/>
                </a:cubicBezTo>
                <a:lnTo>
                  <a:pt x="7383" y="9050"/>
                </a:lnTo>
                <a:cubicBezTo>
                  <a:pt x="7645" y="9146"/>
                  <a:pt x="7645" y="9503"/>
                  <a:pt x="7407" y="9646"/>
                </a:cubicBezTo>
                <a:lnTo>
                  <a:pt x="6025" y="10336"/>
                </a:lnTo>
                <a:cubicBezTo>
                  <a:pt x="5975" y="10361"/>
                  <a:pt x="5924" y="10373"/>
                  <a:pt x="5874" y="10373"/>
                </a:cubicBezTo>
                <a:cubicBezTo>
                  <a:pt x="5688" y="10373"/>
                  <a:pt x="5525" y="10215"/>
                  <a:pt x="5525" y="10027"/>
                </a:cubicBezTo>
                <a:lnTo>
                  <a:pt x="5525" y="9669"/>
                </a:lnTo>
                <a:cubicBezTo>
                  <a:pt x="3977" y="9503"/>
                  <a:pt x="2787" y="8193"/>
                  <a:pt x="2787" y="6597"/>
                </a:cubicBezTo>
                <a:cubicBezTo>
                  <a:pt x="2787" y="5954"/>
                  <a:pt x="3001" y="5288"/>
                  <a:pt x="3382" y="4764"/>
                </a:cubicBezTo>
                <a:cubicBezTo>
                  <a:pt x="3455" y="4676"/>
                  <a:pt x="3563" y="4625"/>
                  <a:pt x="3668" y="4625"/>
                </a:cubicBezTo>
                <a:close/>
                <a:moveTo>
                  <a:pt x="0" y="2049"/>
                </a:moveTo>
                <a:lnTo>
                  <a:pt x="0" y="10693"/>
                </a:lnTo>
                <a:cubicBezTo>
                  <a:pt x="0" y="11241"/>
                  <a:pt x="429" y="11717"/>
                  <a:pt x="1024" y="11717"/>
                </a:cubicBezTo>
                <a:lnTo>
                  <a:pt x="10669" y="11717"/>
                </a:lnTo>
                <a:cubicBezTo>
                  <a:pt x="11241" y="11717"/>
                  <a:pt x="11717" y="11289"/>
                  <a:pt x="11717" y="10693"/>
                </a:cubicBezTo>
                <a:lnTo>
                  <a:pt x="11717" y="2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0"/>
          <p:cNvSpPr/>
          <p:nvPr/>
        </p:nvSpPr>
        <p:spPr>
          <a:xfrm>
            <a:off x="2572046" y="2716027"/>
            <a:ext cx="423593" cy="424422"/>
          </a:xfrm>
          <a:custGeom>
            <a:rect b="b" l="l" r="r" t="t"/>
            <a:pathLst>
              <a:path extrusionOk="0" h="11765" w="11742">
                <a:moveTo>
                  <a:pt x="4525" y="2501"/>
                </a:moveTo>
                <a:lnTo>
                  <a:pt x="4525" y="2501"/>
                </a:lnTo>
                <a:cubicBezTo>
                  <a:pt x="4192" y="2763"/>
                  <a:pt x="3906" y="3096"/>
                  <a:pt x="3692" y="3477"/>
                </a:cubicBezTo>
                <a:lnTo>
                  <a:pt x="4240" y="3477"/>
                </a:lnTo>
                <a:cubicBezTo>
                  <a:pt x="4287" y="3120"/>
                  <a:pt x="4406" y="2787"/>
                  <a:pt x="4525" y="2501"/>
                </a:cubicBezTo>
                <a:close/>
                <a:moveTo>
                  <a:pt x="5502" y="2263"/>
                </a:moveTo>
                <a:cubicBezTo>
                  <a:pt x="5311" y="2501"/>
                  <a:pt x="5097" y="2906"/>
                  <a:pt x="4954" y="3477"/>
                </a:cubicBezTo>
                <a:lnTo>
                  <a:pt x="5502" y="3477"/>
                </a:lnTo>
                <a:lnTo>
                  <a:pt x="5502" y="2263"/>
                </a:lnTo>
                <a:close/>
                <a:moveTo>
                  <a:pt x="7216" y="2501"/>
                </a:moveTo>
                <a:lnTo>
                  <a:pt x="7216" y="2501"/>
                </a:lnTo>
                <a:cubicBezTo>
                  <a:pt x="7335" y="2787"/>
                  <a:pt x="7454" y="3120"/>
                  <a:pt x="7502" y="3477"/>
                </a:cubicBezTo>
                <a:lnTo>
                  <a:pt x="8050" y="3477"/>
                </a:lnTo>
                <a:cubicBezTo>
                  <a:pt x="7859" y="3096"/>
                  <a:pt x="7574" y="2763"/>
                  <a:pt x="7216" y="2501"/>
                </a:cubicBezTo>
                <a:close/>
                <a:moveTo>
                  <a:pt x="6192" y="2287"/>
                </a:moveTo>
                <a:lnTo>
                  <a:pt x="6192" y="3501"/>
                </a:lnTo>
                <a:lnTo>
                  <a:pt x="6764" y="3501"/>
                </a:lnTo>
                <a:cubicBezTo>
                  <a:pt x="6669" y="2906"/>
                  <a:pt x="6430" y="2501"/>
                  <a:pt x="6192" y="2287"/>
                </a:cubicBezTo>
                <a:close/>
                <a:moveTo>
                  <a:pt x="3525" y="4192"/>
                </a:moveTo>
                <a:cubicBezTo>
                  <a:pt x="3477" y="4311"/>
                  <a:pt x="3477" y="4406"/>
                  <a:pt x="3477" y="4525"/>
                </a:cubicBezTo>
                <a:cubicBezTo>
                  <a:pt x="3477" y="4644"/>
                  <a:pt x="3477" y="4763"/>
                  <a:pt x="3525" y="4858"/>
                </a:cubicBezTo>
                <a:lnTo>
                  <a:pt x="4168" y="4858"/>
                </a:lnTo>
                <a:lnTo>
                  <a:pt x="4168" y="4525"/>
                </a:lnTo>
                <a:cubicBezTo>
                  <a:pt x="4144" y="4406"/>
                  <a:pt x="4144" y="4311"/>
                  <a:pt x="4168" y="4192"/>
                </a:cubicBezTo>
                <a:close/>
                <a:moveTo>
                  <a:pt x="4883" y="4168"/>
                </a:moveTo>
                <a:lnTo>
                  <a:pt x="4883" y="4192"/>
                </a:lnTo>
                <a:lnTo>
                  <a:pt x="4883" y="4525"/>
                </a:lnTo>
                <a:lnTo>
                  <a:pt x="4883" y="4858"/>
                </a:lnTo>
                <a:lnTo>
                  <a:pt x="5549" y="4858"/>
                </a:lnTo>
                <a:lnTo>
                  <a:pt x="5549" y="4168"/>
                </a:lnTo>
                <a:close/>
                <a:moveTo>
                  <a:pt x="7597" y="4192"/>
                </a:moveTo>
                <a:lnTo>
                  <a:pt x="7597" y="4525"/>
                </a:lnTo>
                <a:lnTo>
                  <a:pt x="7597" y="4858"/>
                </a:lnTo>
                <a:lnTo>
                  <a:pt x="8240" y="4858"/>
                </a:lnTo>
                <a:cubicBezTo>
                  <a:pt x="8288" y="4739"/>
                  <a:pt x="8288" y="4644"/>
                  <a:pt x="8288" y="4525"/>
                </a:cubicBezTo>
                <a:cubicBezTo>
                  <a:pt x="8288" y="4406"/>
                  <a:pt x="8240" y="4311"/>
                  <a:pt x="8240" y="4192"/>
                </a:cubicBezTo>
                <a:close/>
                <a:moveTo>
                  <a:pt x="6216" y="4192"/>
                </a:moveTo>
                <a:lnTo>
                  <a:pt x="6216" y="4882"/>
                </a:lnTo>
                <a:lnTo>
                  <a:pt x="6883" y="4882"/>
                </a:lnTo>
                <a:lnTo>
                  <a:pt x="6883" y="4549"/>
                </a:lnTo>
                <a:lnTo>
                  <a:pt x="6883" y="4192"/>
                </a:lnTo>
                <a:close/>
                <a:moveTo>
                  <a:pt x="1" y="3477"/>
                </a:moveTo>
                <a:lnTo>
                  <a:pt x="1" y="5573"/>
                </a:lnTo>
                <a:lnTo>
                  <a:pt x="1382" y="5573"/>
                </a:lnTo>
                <a:lnTo>
                  <a:pt x="1382" y="3477"/>
                </a:lnTo>
                <a:close/>
                <a:moveTo>
                  <a:pt x="10360" y="3477"/>
                </a:moveTo>
                <a:lnTo>
                  <a:pt x="10360" y="5573"/>
                </a:lnTo>
                <a:lnTo>
                  <a:pt x="11741" y="5573"/>
                </a:lnTo>
                <a:lnTo>
                  <a:pt x="11741" y="3477"/>
                </a:lnTo>
                <a:close/>
                <a:moveTo>
                  <a:pt x="3716" y="5573"/>
                </a:moveTo>
                <a:cubicBezTo>
                  <a:pt x="3906" y="5954"/>
                  <a:pt x="4192" y="6311"/>
                  <a:pt x="4597" y="6549"/>
                </a:cubicBezTo>
                <a:cubicBezTo>
                  <a:pt x="4406" y="6240"/>
                  <a:pt x="4311" y="5906"/>
                  <a:pt x="4263" y="5573"/>
                </a:cubicBezTo>
                <a:close/>
                <a:moveTo>
                  <a:pt x="7502" y="5573"/>
                </a:moveTo>
                <a:cubicBezTo>
                  <a:pt x="7454" y="5906"/>
                  <a:pt x="7335" y="6240"/>
                  <a:pt x="7216" y="6549"/>
                </a:cubicBezTo>
                <a:cubicBezTo>
                  <a:pt x="7550" y="6311"/>
                  <a:pt x="7859" y="5978"/>
                  <a:pt x="8074" y="5573"/>
                </a:cubicBezTo>
                <a:close/>
                <a:moveTo>
                  <a:pt x="4954" y="5573"/>
                </a:moveTo>
                <a:cubicBezTo>
                  <a:pt x="5073" y="6121"/>
                  <a:pt x="5264" y="6549"/>
                  <a:pt x="5502" y="6787"/>
                </a:cubicBezTo>
                <a:lnTo>
                  <a:pt x="5502" y="5573"/>
                </a:lnTo>
                <a:close/>
                <a:moveTo>
                  <a:pt x="6192" y="5573"/>
                </a:moveTo>
                <a:lnTo>
                  <a:pt x="6192" y="6787"/>
                </a:lnTo>
                <a:cubicBezTo>
                  <a:pt x="6430" y="6573"/>
                  <a:pt x="6645" y="6121"/>
                  <a:pt x="6764" y="5573"/>
                </a:cubicBezTo>
                <a:close/>
                <a:moveTo>
                  <a:pt x="1048" y="0"/>
                </a:moveTo>
                <a:cubicBezTo>
                  <a:pt x="477" y="0"/>
                  <a:pt x="1" y="453"/>
                  <a:pt x="1" y="1048"/>
                </a:cubicBezTo>
                <a:lnTo>
                  <a:pt x="1" y="2834"/>
                </a:lnTo>
                <a:lnTo>
                  <a:pt x="1382" y="2834"/>
                </a:lnTo>
                <a:lnTo>
                  <a:pt x="1382" y="1739"/>
                </a:lnTo>
                <a:cubicBezTo>
                  <a:pt x="1382" y="1572"/>
                  <a:pt x="1525" y="1405"/>
                  <a:pt x="1739" y="1405"/>
                </a:cubicBezTo>
                <a:lnTo>
                  <a:pt x="3073" y="1405"/>
                </a:lnTo>
                <a:cubicBezTo>
                  <a:pt x="3216" y="1405"/>
                  <a:pt x="3358" y="1501"/>
                  <a:pt x="3430" y="1667"/>
                </a:cubicBezTo>
                <a:cubicBezTo>
                  <a:pt x="3477" y="1905"/>
                  <a:pt x="3311" y="2096"/>
                  <a:pt x="3096" y="2096"/>
                </a:cubicBezTo>
                <a:lnTo>
                  <a:pt x="2049" y="2096"/>
                </a:lnTo>
                <a:lnTo>
                  <a:pt x="2049" y="6906"/>
                </a:lnTo>
                <a:lnTo>
                  <a:pt x="3073" y="6906"/>
                </a:lnTo>
                <a:cubicBezTo>
                  <a:pt x="3216" y="6906"/>
                  <a:pt x="3358" y="7026"/>
                  <a:pt x="3430" y="7168"/>
                </a:cubicBezTo>
                <a:cubicBezTo>
                  <a:pt x="3477" y="7407"/>
                  <a:pt x="3311" y="7621"/>
                  <a:pt x="3096" y="7621"/>
                </a:cubicBezTo>
                <a:lnTo>
                  <a:pt x="1739" y="7621"/>
                </a:lnTo>
                <a:cubicBezTo>
                  <a:pt x="1549" y="7621"/>
                  <a:pt x="1382" y="7454"/>
                  <a:pt x="1382" y="7264"/>
                </a:cubicBezTo>
                <a:lnTo>
                  <a:pt x="1382" y="6216"/>
                </a:lnTo>
                <a:lnTo>
                  <a:pt x="1" y="6216"/>
                </a:lnTo>
                <a:lnTo>
                  <a:pt x="1" y="9669"/>
                </a:lnTo>
                <a:lnTo>
                  <a:pt x="3454" y="9669"/>
                </a:lnTo>
                <a:lnTo>
                  <a:pt x="3454" y="8621"/>
                </a:lnTo>
                <a:cubicBezTo>
                  <a:pt x="3454" y="8454"/>
                  <a:pt x="3597" y="8264"/>
                  <a:pt x="3811" y="8264"/>
                </a:cubicBezTo>
                <a:lnTo>
                  <a:pt x="5549" y="8264"/>
                </a:lnTo>
                <a:lnTo>
                  <a:pt x="5549" y="7597"/>
                </a:lnTo>
                <a:cubicBezTo>
                  <a:pt x="4001" y="7407"/>
                  <a:pt x="2763" y="6097"/>
                  <a:pt x="2763" y="4525"/>
                </a:cubicBezTo>
                <a:cubicBezTo>
                  <a:pt x="2763" y="2929"/>
                  <a:pt x="4001" y="1644"/>
                  <a:pt x="5549" y="1453"/>
                </a:cubicBezTo>
                <a:lnTo>
                  <a:pt x="5549" y="0"/>
                </a:lnTo>
                <a:close/>
                <a:moveTo>
                  <a:pt x="4168" y="8978"/>
                </a:moveTo>
                <a:lnTo>
                  <a:pt x="4168" y="9693"/>
                </a:lnTo>
                <a:lnTo>
                  <a:pt x="7621" y="9693"/>
                </a:lnTo>
                <a:lnTo>
                  <a:pt x="7621" y="8978"/>
                </a:lnTo>
                <a:close/>
                <a:moveTo>
                  <a:pt x="6192" y="0"/>
                </a:moveTo>
                <a:lnTo>
                  <a:pt x="6192" y="1453"/>
                </a:lnTo>
                <a:cubicBezTo>
                  <a:pt x="7740" y="1644"/>
                  <a:pt x="8955" y="2929"/>
                  <a:pt x="8955" y="4525"/>
                </a:cubicBezTo>
                <a:cubicBezTo>
                  <a:pt x="8955" y="6097"/>
                  <a:pt x="7740" y="7407"/>
                  <a:pt x="6192" y="7597"/>
                </a:cubicBezTo>
                <a:lnTo>
                  <a:pt x="6192" y="8312"/>
                </a:lnTo>
                <a:lnTo>
                  <a:pt x="7931" y="8312"/>
                </a:lnTo>
                <a:cubicBezTo>
                  <a:pt x="8097" y="8312"/>
                  <a:pt x="8288" y="8454"/>
                  <a:pt x="8288" y="8669"/>
                </a:cubicBezTo>
                <a:lnTo>
                  <a:pt x="8288" y="9693"/>
                </a:lnTo>
                <a:lnTo>
                  <a:pt x="11717" y="9693"/>
                </a:lnTo>
                <a:lnTo>
                  <a:pt x="11717" y="6240"/>
                </a:lnTo>
                <a:lnTo>
                  <a:pt x="10360" y="6240"/>
                </a:lnTo>
                <a:lnTo>
                  <a:pt x="10360" y="7288"/>
                </a:lnTo>
                <a:cubicBezTo>
                  <a:pt x="10360" y="7454"/>
                  <a:pt x="10217" y="7645"/>
                  <a:pt x="10003" y="7645"/>
                </a:cubicBezTo>
                <a:lnTo>
                  <a:pt x="8574" y="7645"/>
                </a:lnTo>
                <a:cubicBezTo>
                  <a:pt x="8431" y="7645"/>
                  <a:pt x="8264" y="7526"/>
                  <a:pt x="8217" y="7383"/>
                </a:cubicBezTo>
                <a:cubicBezTo>
                  <a:pt x="8145" y="7145"/>
                  <a:pt x="8336" y="6930"/>
                  <a:pt x="8550" y="6930"/>
                </a:cubicBezTo>
                <a:lnTo>
                  <a:pt x="9622" y="6930"/>
                </a:lnTo>
                <a:lnTo>
                  <a:pt x="9622" y="2144"/>
                </a:lnTo>
                <a:lnTo>
                  <a:pt x="8550" y="2144"/>
                </a:lnTo>
                <a:cubicBezTo>
                  <a:pt x="8383" y="2144"/>
                  <a:pt x="8240" y="2025"/>
                  <a:pt x="8193" y="1858"/>
                </a:cubicBezTo>
                <a:cubicBezTo>
                  <a:pt x="8121" y="1620"/>
                  <a:pt x="8312" y="1429"/>
                  <a:pt x="8502" y="1429"/>
                </a:cubicBezTo>
                <a:lnTo>
                  <a:pt x="9931" y="1429"/>
                </a:lnTo>
                <a:cubicBezTo>
                  <a:pt x="10122" y="1429"/>
                  <a:pt x="10288" y="1572"/>
                  <a:pt x="10288" y="1786"/>
                </a:cubicBezTo>
                <a:lnTo>
                  <a:pt x="10288" y="2858"/>
                </a:lnTo>
                <a:lnTo>
                  <a:pt x="11670" y="2858"/>
                </a:lnTo>
                <a:lnTo>
                  <a:pt x="11670" y="1072"/>
                </a:lnTo>
                <a:cubicBezTo>
                  <a:pt x="11717" y="477"/>
                  <a:pt x="11265" y="0"/>
                  <a:pt x="10693" y="0"/>
                </a:cubicBezTo>
                <a:close/>
                <a:moveTo>
                  <a:pt x="1" y="10360"/>
                </a:moveTo>
                <a:lnTo>
                  <a:pt x="1" y="10717"/>
                </a:lnTo>
                <a:cubicBezTo>
                  <a:pt x="1" y="11288"/>
                  <a:pt x="477" y="11765"/>
                  <a:pt x="1048" y="11765"/>
                </a:cubicBezTo>
                <a:lnTo>
                  <a:pt x="10693" y="11765"/>
                </a:lnTo>
                <a:cubicBezTo>
                  <a:pt x="11241" y="11765"/>
                  <a:pt x="11717" y="11288"/>
                  <a:pt x="11717" y="10717"/>
                </a:cubicBezTo>
                <a:lnTo>
                  <a:pt x="11717" y="103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70"/>
          <p:cNvGrpSpPr/>
          <p:nvPr/>
        </p:nvGrpSpPr>
        <p:grpSpPr>
          <a:xfrm>
            <a:off x="3345207" y="2050216"/>
            <a:ext cx="423583" cy="423547"/>
            <a:chOff x="3422887" y="2008772"/>
            <a:chExt cx="396762" cy="396728"/>
          </a:xfrm>
        </p:grpSpPr>
        <p:sp>
          <p:nvSpPr>
            <p:cNvPr id="1220" name="Google Shape;1220;p70"/>
            <p:cNvSpPr/>
            <p:nvPr/>
          </p:nvSpPr>
          <p:spPr>
            <a:xfrm>
              <a:off x="3493710" y="2242937"/>
              <a:ext cx="45887" cy="46698"/>
            </a:xfrm>
            <a:custGeom>
              <a:rect b="b" l="l" r="r" t="t"/>
              <a:pathLst>
                <a:path extrusionOk="0" h="1382" w="1358">
                  <a:moveTo>
                    <a:pt x="0" y="0"/>
                  </a:moveTo>
                  <a:lnTo>
                    <a:pt x="0" y="1048"/>
                  </a:lnTo>
                  <a:cubicBezTo>
                    <a:pt x="0" y="1215"/>
                    <a:pt x="143" y="1358"/>
                    <a:pt x="310" y="1381"/>
                  </a:cubicBezTo>
                  <a:lnTo>
                    <a:pt x="1358" y="1381"/>
                  </a:ln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p:nvPr/>
          </p:nvSpPr>
          <p:spPr>
            <a:xfrm>
              <a:off x="3562912" y="2312139"/>
              <a:ext cx="47509" cy="24160"/>
            </a:xfrm>
            <a:custGeom>
              <a:rect b="b" l="l" r="r" t="t"/>
              <a:pathLst>
                <a:path extrusionOk="0" h="715" w="1406">
                  <a:moveTo>
                    <a:pt x="0" y="0"/>
                  </a:moveTo>
                  <a:lnTo>
                    <a:pt x="0" y="357"/>
                  </a:lnTo>
                  <a:cubicBezTo>
                    <a:pt x="0" y="572"/>
                    <a:pt x="167" y="715"/>
                    <a:pt x="358" y="715"/>
                  </a:cubicBezTo>
                  <a:lnTo>
                    <a:pt x="1405" y="715"/>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0"/>
            <p:cNvSpPr/>
            <p:nvPr/>
          </p:nvSpPr>
          <p:spPr>
            <a:xfrm>
              <a:off x="3701316" y="2243714"/>
              <a:ext cx="47509" cy="46732"/>
            </a:xfrm>
            <a:custGeom>
              <a:rect b="b" l="l" r="r" t="t"/>
              <a:pathLst>
                <a:path extrusionOk="0" h="1383" w="1406">
                  <a:moveTo>
                    <a:pt x="0" y="1"/>
                  </a:moveTo>
                  <a:lnTo>
                    <a:pt x="0" y="1382"/>
                  </a:lnTo>
                  <a:lnTo>
                    <a:pt x="1048" y="1382"/>
                  </a:lnTo>
                  <a:cubicBezTo>
                    <a:pt x="1263" y="1382"/>
                    <a:pt x="1405" y="1192"/>
                    <a:pt x="1405" y="1025"/>
                  </a:cubicBez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0"/>
            <p:cNvSpPr/>
            <p:nvPr/>
          </p:nvSpPr>
          <p:spPr>
            <a:xfrm>
              <a:off x="3632114" y="2311328"/>
              <a:ext cx="47509" cy="24160"/>
            </a:xfrm>
            <a:custGeom>
              <a:rect b="b" l="l" r="r" t="t"/>
              <a:pathLst>
                <a:path extrusionOk="0" h="715" w="1406">
                  <a:moveTo>
                    <a:pt x="0" y="0"/>
                  </a:moveTo>
                  <a:lnTo>
                    <a:pt x="0" y="715"/>
                  </a:lnTo>
                  <a:lnTo>
                    <a:pt x="1048" y="715"/>
                  </a:lnTo>
                  <a:cubicBezTo>
                    <a:pt x="1215" y="715"/>
                    <a:pt x="1405" y="572"/>
                    <a:pt x="1382" y="358"/>
                  </a:cubicBez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0"/>
            <p:cNvSpPr/>
            <p:nvPr/>
          </p:nvSpPr>
          <p:spPr>
            <a:xfrm>
              <a:off x="3422887" y="2242126"/>
              <a:ext cx="396762" cy="163375"/>
            </a:xfrm>
            <a:custGeom>
              <a:rect b="b" l="l" r="r" t="t"/>
              <a:pathLst>
                <a:path extrusionOk="0" h="4835" w="11742">
                  <a:moveTo>
                    <a:pt x="358" y="0"/>
                  </a:moveTo>
                  <a:cubicBezTo>
                    <a:pt x="143" y="0"/>
                    <a:pt x="1" y="167"/>
                    <a:pt x="1" y="358"/>
                  </a:cubicBezTo>
                  <a:lnTo>
                    <a:pt x="1" y="4477"/>
                  </a:lnTo>
                  <a:cubicBezTo>
                    <a:pt x="1" y="4692"/>
                    <a:pt x="167" y="4835"/>
                    <a:pt x="358" y="4835"/>
                  </a:cubicBezTo>
                  <a:lnTo>
                    <a:pt x="11384" y="4835"/>
                  </a:lnTo>
                  <a:cubicBezTo>
                    <a:pt x="11574" y="4835"/>
                    <a:pt x="11741" y="4668"/>
                    <a:pt x="11741" y="4477"/>
                  </a:cubicBezTo>
                  <a:lnTo>
                    <a:pt x="11741" y="358"/>
                  </a:lnTo>
                  <a:cubicBezTo>
                    <a:pt x="11741" y="143"/>
                    <a:pt x="11574" y="0"/>
                    <a:pt x="11455" y="0"/>
                  </a:cubicBezTo>
                  <a:lnTo>
                    <a:pt x="10384" y="0"/>
                  </a:lnTo>
                  <a:lnTo>
                    <a:pt x="10384" y="1048"/>
                  </a:lnTo>
                  <a:cubicBezTo>
                    <a:pt x="10384" y="1644"/>
                    <a:pt x="9907" y="2072"/>
                    <a:pt x="9336" y="2072"/>
                  </a:cubicBezTo>
                  <a:lnTo>
                    <a:pt x="8336" y="2072"/>
                  </a:lnTo>
                  <a:lnTo>
                    <a:pt x="8336" y="2429"/>
                  </a:lnTo>
                  <a:cubicBezTo>
                    <a:pt x="8336" y="3025"/>
                    <a:pt x="7859" y="3477"/>
                    <a:pt x="7288" y="3477"/>
                  </a:cubicBezTo>
                  <a:lnTo>
                    <a:pt x="4525" y="3477"/>
                  </a:lnTo>
                  <a:cubicBezTo>
                    <a:pt x="3930" y="3477"/>
                    <a:pt x="3478" y="3001"/>
                    <a:pt x="3478" y="2429"/>
                  </a:cubicBezTo>
                  <a:lnTo>
                    <a:pt x="3478" y="2072"/>
                  </a:lnTo>
                  <a:lnTo>
                    <a:pt x="2477" y="2072"/>
                  </a:lnTo>
                  <a:cubicBezTo>
                    <a:pt x="1882" y="2072"/>
                    <a:pt x="1429" y="1596"/>
                    <a:pt x="1429" y="1048"/>
                  </a:cubicBezTo>
                  <a:lnTo>
                    <a:pt x="1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0"/>
            <p:cNvSpPr/>
            <p:nvPr/>
          </p:nvSpPr>
          <p:spPr>
            <a:xfrm>
              <a:off x="3677967" y="2126260"/>
              <a:ext cx="70858" cy="93362"/>
            </a:xfrm>
            <a:custGeom>
              <a:rect b="b" l="l" r="r" t="t"/>
              <a:pathLst>
                <a:path extrusionOk="0" h="2763" w="2097">
                  <a:moveTo>
                    <a:pt x="1037" y="0"/>
                  </a:moveTo>
                  <a:cubicBezTo>
                    <a:pt x="936" y="0"/>
                    <a:pt x="834" y="48"/>
                    <a:pt x="763" y="143"/>
                  </a:cubicBezTo>
                  <a:cubicBezTo>
                    <a:pt x="525" y="500"/>
                    <a:pt x="1" y="1310"/>
                    <a:pt x="1" y="1739"/>
                  </a:cubicBezTo>
                  <a:cubicBezTo>
                    <a:pt x="1" y="2286"/>
                    <a:pt x="501" y="2763"/>
                    <a:pt x="1049" y="2763"/>
                  </a:cubicBezTo>
                  <a:cubicBezTo>
                    <a:pt x="1620" y="2763"/>
                    <a:pt x="2096" y="2286"/>
                    <a:pt x="2073" y="1739"/>
                  </a:cubicBezTo>
                  <a:cubicBezTo>
                    <a:pt x="2073" y="1310"/>
                    <a:pt x="1549" y="500"/>
                    <a:pt x="1311" y="143"/>
                  </a:cubicBezTo>
                  <a:cubicBezTo>
                    <a:pt x="1239" y="48"/>
                    <a:pt x="1138" y="0"/>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0"/>
            <p:cNvSpPr/>
            <p:nvPr/>
          </p:nvSpPr>
          <p:spPr>
            <a:xfrm>
              <a:off x="3493710" y="2126260"/>
              <a:ext cx="70047" cy="93362"/>
            </a:xfrm>
            <a:custGeom>
              <a:rect b="b" l="l" r="r" t="t"/>
              <a:pathLst>
                <a:path extrusionOk="0" h="2763" w="2073">
                  <a:moveTo>
                    <a:pt x="1012" y="0"/>
                  </a:moveTo>
                  <a:cubicBezTo>
                    <a:pt x="911" y="0"/>
                    <a:pt x="810" y="48"/>
                    <a:pt x="739" y="143"/>
                  </a:cubicBezTo>
                  <a:cubicBezTo>
                    <a:pt x="500" y="500"/>
                    <a:pt x="0" y="1310"/>
                    <a:pt x="0" y="1739"/>
                  </a:cubicBezTo>
                  <a:cubicBezTo>
                    <a:pt x="0" y="2286"/>
                    <a:pt x="477" y="2763"/>
                    <a:pt x="1024" y="2763"/>
                  </a:cubicBezTo>
                  <a:cubicBezTo>
                    <a:pt x="1596" y="2763"/>
                    <a:pt x="2072" y="2286"/>
                    <a:pt x="2048" y="1739"/>
                  </a:cubicBezTo>
                  <a:cubicBezTo>
                    <a:pt x="2048" y="1310"/>
                    <a:pt x="1548" y="500"/>
                    <a:pt x="1286" y="143"/>
                  </a:cubicBezTo>
                  <a:cubicBezTo>
                    <a:pt x="1215" y="48"/>
                    <a:pt x="1114" y="0"/>
                    <a:pt x="1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0"/>
            <p:cNvSpPr/>
            <p:nvPr/>
          </p:nvSpPr>
          <p:spPr>
            <a:xfrm>
              <a:off x="3470362" y="2008772"/>
              <a:ext cx="302589" cy="141648"/>
            </a:xfrm>
            <a:custGeom>
              <a:rect b="b" l="l" r="r" t="t"/>
              <a:pathLst>
                <a:path extrusionOk="0" h="4192" w="8955">
                  <a:moveTo>
                    <a:pt x="382" y="0"/>
                  </a:moveTo>
                  <a:cubicBezTo>
                    <a:pt x="191" y="0"/>
                    <a:pt x="48" y="119"/>
                    <a:pt x="24" y="286"/>
                  </a:cubicBezTo>
                  <a:cubicBezTo>
                    <a:pt x="1" y="500"/>
                    <a:pt x="167" y="643"/>
                    <a:pt x="358" y="643"/>
                  </a:cubicBezTo>
                  <a:lnTo>
                    <a:pt x="2739" y="643"/>
                  </a:lnTo>
                  <a:lnTo>
                    <a:pt x="2739" y="2072"/>
                  </a:lnTo>
                  <a:lnTo>
                    <a:pt x="6192" y="2072"/>
                  </a:lnTo>
                  <a:lnTo>
                    <a:pt x="6192" y="643"/>
                  </a:lnTo>
                  <a:lnTo>
                    <a:pt x="8598" y="643"/>
                  </a:lnTo>
                  <a:cubicBezTo>
                    <a:pt x="8788" y="643"/>
                    <a:pt x="8931" y="524"/>
                    <a:pt x="8955" y="357"/>
                  </a:cubicBezTo>
                  <a:cubicBezTo>
                    <a:pt x="8955" y="167"/>
                    <a:pt x="8812" y="0"/>
                    <a:pt x="8598" y="0"/>
                  </a:cubicBezTo>
                  <a:close/>
                  <a:moveTo>
                    <a:pt x="2739" y="2834"/>
                  </a:moveTo>
                  <a:lnTo>
                    <a:pt x="2739" y="3858"/>
                  </a:lnTo>
                  <a:cubicBezTo>
                    <a:pt x="2739" y="4049"/>
                    <a:pt x="2882" y="4192"/>
                    <a:pt x="3073" y="4192"/>
                  </a:cubicBezTo>
                  <a:lnTo>
                    <a:pt x="5835" y="4192"/>
                  </a:lnTo>
                  <a:cubicBezTo>
                    <a:pt x="6002" y="4192"/>
                    <a:pt x="6192" y="4049"/>
                    <a:pt x="6192" y="3834"/>
                  </a:cubicBezTo>
                  <a:lnTo>
                    <a:pt x="6192" y="283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0"/>
            <p:cNvSpPr/>
            <p:nvPr/>
          </p:nvSpPr>
          <p:spPr>
            <a:xfrm>
              <a:off x="3586227" y="2172316"/>
              <a:ext cx="70047" cy="93970"/>
            </a:xfrm>
            <a:custGeom>
              <a:rect b="b" l="l" r="r" t="t"/>
              <a:pathLst>
                <a:path extrusionOk="0" h="2781" w="2073">
                  <a:moveTo>
                    <a:pt x="1013" y="0"/>
                  </a:moveTo>
                  <a:cubicBezTo>
                    <a:pt x="912" y="0"/>
                    <a:pt x="811" y="54"/>
                    <a:pt x="739" y="161"/>
                  </a:cubicBezTo>
                  <a:cubicBezTo>
                    <a:pt x="501" y="518"/>
                    <a:pt x="1" y="1328"/>
                    <a:pt x="1" y="1733"/>
                  </a:cubicBezTo>
                  <a:cubicBezTo>
                    <a:pt x="1" y="2305"/>
                    <a:pt x="477" y="2781"/>
                    <a:pt x="1025" y="2781"/>
                  </a:cubicBezTo>
                  <a:cubicBezTo>
                    <a:pt x="1597" y="2781"/>
                    <a:pt x="2073" y="2305"/>
                    <a:pt x="2049" y="1733"/>
                  </a:cubicBezTo>
                  <a:cubicBezTo>
                    <a:pt x="2049" y="1328"/>
                    <a:pt x="1525" y="518"/>
                    <a:pt x="1287" y="161"/>
                  </a:cubicBezTo>
                  <a:cubicBezTo>
                    <a:pt x="1215" y="54"/>
                    <a:pt x="1114"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0"/>
            <p:cNvSpPr/>
            <p:nvPr/>
          </p:nvSpPr>
          <p:spPr>
            <a:xfrm>
              <a:off x="3563723" y="2242937"/>
              <a:ext cx="46698" cy="46698"/>
            </a:xfrm>
            <a:custGeom>
              <a:rect b="b" l="l" r="r" t="t"/>
              <a:pathLst>
                <a:path extrusionOk="0" h="1382" w="1382">
                  <a:moveTo>
                    <a:pt x="0" y="0"/>
                  </a:moveTo>
                  <a:lnTo>
                    <a:pt x="0" y="1381"/>
                  </a:lnTo>
                  <a:lnTo>
                    <a:pt x="1381" y="1381"/>
                  </a:lnTo>
                  <a:lnTo>
                    <a:pt x="1381" y="1334"/>
                  </a:lnTo>
                  <a:cubicBezTo>
                    <a:pt x="691" y="1191"/>
                    <a:pt x="191" y="691"/>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0"/>
            <p:cNvSpPr/>
            <p:nvPr/>
          </p:nvSpPr>
          <p:spPr>
            <a:xfrm>
              <a:off x="3632114" y="2242937"/>
              <a:ext cx="46698" cy="46698"/>
            </a:xfrm>
            <a:custGeom>
              <a:rect b="b" l="l" r="r" t="t"/>
              <a:pathLst>
                <a:path extrusionOk="0" h="1382" w="1382">
                  <a:moveTo>
                    <a:pt x="1334" y="0"/>
                  </a:moveTo>
                  <a:cubicBezTo>
                    <a:pt x="1215" y="691"/>
                    <a:pt x="691" y="1191"/>
                    <a:pt x="0" y="1334"/>
                  </a:cubicBezTo>
                  <a:lnTo>
                    <a:pt x="0" y="1381"/>
                  </a:lnTo>
                  <a:lnTo>
                    <a:pt x="1382" y="1381"/>
                  </a:ln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0"/>
          <p:cNvGrpSpPr/>
          <p:nvPr/>
        </p:nvGrpSpPr>
        <p:grpSpPr>
          <a:xfrm>
            <a:off x="1852131" y="2716002"/>
            <a:ext cx="423547" cy="424413"/>
            <a:chOff x="2024352" y="2632401"/>
            <a:chExt cx="396728" cy="397539"/>
          </a:xfrm>
        </p:grpSpPr>
        <p:sp>
          <p:nvSpPr>
            <p:cNvPr id="1232" name="Google Shape;1232;p70"/>
            <p:cNvSpPr/>
            <p:nvPr/>
          </p:nvSpPr>
          <p:spPr>
            <a:xfrm>
              <a:off x="2240000" y="2657844"/>
              <a:ext cx="67614" cy="92889"/>
            </a:xfrm>
            <a:custGeom>
              <a:rect b="b" l="l" r="r" t="t"/>
              <a:pathLst>
                <a:path extrusionOk="0" h="2749" w="2001">
                  <a:moveTo>
                    <a:pt x="1530" y="0"/>
                  </a:moveTo>
                  <a:cubicBezTo>
                    <a:pt x="1341" y="0"/>
                    <a:pt x="1215" y="133"/>
                    <a:pt x="1215" y="319"/>
                  </a:cubicBezTo>
                  <a:lnTo>
                    <a:pt x="1215" y="652"/>
                  </a:lnTo>
                  <a:lnTo>
                    <a:pt x="0" y="652"/>
                  </a:lnTo>
                  <a:cubicBezTo>
                    <a:pt x="143" y="843"/>
                    <a:pt x="262" y="1081"/>
                    <a:pt x="358" y="1367"/>
                  </a:cubicBezTo>
                  <a:lnTo>
                    <a:pt x="1262" y="1367"/>
                  </a:lnTo>
                  <a:lnTo>
                    <a:pt x="1262" y="2391"/>
                  </a:lnTo>
                  <a:cubicBezTo>
                    <a:pt x="1262" y="2581"/>
                    <a:pt x="1405" y="2748"/>
                    <a:pt x="1620" y="2748"/>
                  </a:cubicBezTo>
                  <a:lnTo>
                    <a:pt x="2001" y="2748"/>
                  </a:lnTo>
                  <a:lnTo>
                    <a:pt x="2001" y="9"/>
                  </a:lnTo>
                  <a:lnTo>
                    <a:pt x="1620" y="9"/>
                  </a:lnTo>
                  <a:cubicBezTo>
                    <a:pt x="1589" y="3"/>
                    <a:pt x="1559" y="0"/>
                    <a:pt x="1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0"/>
            <p:cNvSpPr/>
            <p:nvPr/>
          </p:nvSpPr>
          <p:spPr>
            <a:xfrm>
              <a:off x="2047667" y="2982431"/>
              <a:ext cx="256736" cy="47509"/>
            </a:xfrm>
            <a:custGeom>
              <a:rect b="b" l="l" r="r" t="t"/>
              <a:pathLst>
                <a:path extrusionOk="0" h="1406" w="7598">
                  <a:moveTo>
                    <a:pt x="358" y="1"/>
                  </a:moveTo>
                  <a:cubicBezTo>
                    <a:pt x="191" y="1"/>
                    <a:pt x="1" y="143"/>
                    <a:pt x="1" y="358"/>
                  </a:cubicBezTo>
                  <a:lnTo>
                    <a:pt x="1" y="1048"/>
                  </a:lnTo>
                  <a:cubicBezTo>
                    <a:pt x="1" y="1215"/>
                    <a:pt x="167" y="1406"/>
                    <a:pt x="358" y="1406"/>
                  </a:cubicBezTo>
                  <a:lnTo>
                    <a:pt x="7240" y="1406"/>
                  </a:lnTo>
                  <a:cubicBezTo>
                    <a:pt x="7431" y="1406"/>
                    <a:pt x="7597" y="1239"/>
                    <a:pt x="7597" y="1048"/>
                  </a:cubicBezTo>
                  <a:lnTo>
                    <a:pt x="7597" y="358"/>
                  </a:lnTo>
                  <a:cubicBezTo>
                    <a:pt x="7574" y="143"/>
                    <a:pt x="7431" y="1"/>
                    <a:pt x="72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0"/>
            <p:cNvSpPr/>
            <p:nvPr/>
          </p:nvSpPr>
          <p:spPr>
            <a:xfrm>
              <a:off x="2024352" y="2632468"/>
              <a:ext cx="232577" cy="257446"/>
            </a:xfrm>
            <a:custGeom>
              <a:rect b="b" l="l" r="r" t="t"/>
              <a:pathLst>
                <a:path extrusionOk="0" h="7619" w="6883">
                  <a:moveTo>
                    <a:pt x="3864" y="1"/>
                  </a:moveTo>
                  <a:cubicBezTo>
                    <a:pt x="3615" y="1"/>
                    <a:pt x="3358" y="30"/>
                    <a:pt x="3096" y="94"/>
                  </a:cubicBezTo>
                  <a:cubicBezTo>
                    <a:pt x="2000" y="356"/>
                    <a:pt x="1072" y="1237"/>
                    <a:pt x="810" y="2356"/>
                  </a:cubicBezTo>
                  <a:cubicBezTo>
                    <a:pt x="714" y="2666"/>
                    <a:pt x="714" y="2999"/>
                    <a:pt x="714" y="3309"/>
                  </a:cubicBezTo>
                  <a:lnTo>
                    <a:pt x="95" y="4261"/>
                  </a:lnTo>
                  <a:cubicBezTo>
                    <a:pt x="0" y="4404"/>
                    <a:pt x="48" y="4571"/>
                    <a:pt x="119" y="4690"/>
                  </a:cubicBezTo>
                  <a:lnTo>
                    <a:pt x="714" y="5285"/>
                  </a:lnTo>
                  <a:lnTo>
                    <a:pt x="714" y="5833"/>
                  </a:lnTo>
                  <a:cubicBezTo>
                    <a:pt x="714" y="6404"/>
                    <a:pt x="1167" y="6881"/>
                    <a:pt x="1762" y="6881"/>
                  </a:cubicBezTo>
                  <a:lnTo>
                    <a:pt x="2786" y="6881"/>
                  </a:lnTo>
                  <a:lnTo>
                    <a:pt x="2786" y="7619"/>
                  </a:lnTo>
                  <a:lnTo>
                    <a:pt x="6239" y="7619"/>
                  </a:lnTo>
                  <a:lnTo>
                    <a:pt x="6239" y="6214"/>
                  </a:lnTo>
                  <a:lnTo>
                    <a:pt x="3787" y="6214"/>
                  </a:lnTo>
                  <a:cubicBezTo>
                    <a:pt x="3644" y="6214"/>
                    <a:pt x="3501" y="6095"/>
                    <a:pt x="3429" y="5952"/>
                  </a:cubicBezTo>
                  <a:cubicBezTo>
                    <a:pt x="3382" y="5714"/>
                    <a:pt x="3548" y="5499"/>
                    <a:pt x="3763" y="5499"/>
                  </a:cubicBezTo>
                  <a:lnTo>
                    <a:pt x="6239" y="5499"/>
                  </a:lnTo>
                  <a:lnTo>
                    <a:pt x="6239" y="5047"/>
                  </a:lnTo>
                  <a:cubicBezTo>
                    <a:pt x="6454" y="4785"/>
                    <a:pt x="6620" y="4452"/>
                    <a:pt x="6740" y="4142"/>
                  </a:cubicBezTo>
                  <a:lnTo>
                    <a:pt x="2453" y="4142"/>
                  </a:lnTo>
                  <a:cubicBezTo>
                    <a:pt x="2310" y="4142"/>
                    <a:pt x="2167" y="4023"/>
                    <a:pt x="2096" y="3856"/>
                  </a:cubicBezTo>
                  <a:cubicBezTo>
                    <a:pt x="2048" y="3618"/>
                    <a:pt x="2215" y="3428"/>
                    <a:pt x="2429" y="3428"/>
                  </a:cubicBezTo>
                  <a:lnTo>
                    <a:pt x="6859" y="3428"/>
                  </a:lnTo>
                  <a:cubicBezTo>
                    <a:pt x="6859" y="3309"/>
                    <a:pt x="6882" y="3213"/>
                    <a:pt x="6882" y="3094"/>
                  </a:cubicBezTo>
                  <a:cubicBezTo>
                    <a:pt x="6882" y="2737"/>
                    <a:pt x="6835" y="2404"/>
                    <a:pt x="6716" y="2070"/>
                  </a:cubicBezTo>
                  <a:lnTo>
                    <a:pt x="3787" y="2070"/>
                  </a:lnTo>
                  <a:cubicBezTo>
                    <a:pt x="3620" y="2070"/>
                    <a:pt x="3477" y="1927"/>
                    <a:pt x="3477" y="1713"/>
                  </a:cubicBezTo>
                  <a:cubicBezTo>
                    <a:pt x="3477" y="1522"/>
                    <a:pt x="3620" y="1356"/>
                    <a:pt x="3834" y="1356"/>
                  </a:cubicBezTo>
                  <a:lnTo>
                    <a:pt x="6406" y="1356"/>
                  </a:lnTo>
                  <a:cubicBezTo>
                    <a:pt x="5846" y="545"/>
                    <a:pt x="4927" y="1"/>
                    <a:pt x="38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0"/>
            <p:cNvSpPr/>
            <p:nvPr/>
          </p:nvSpPr>
          <p:spPr>
            <a:xfrm>
              <a:off x="2093554" y="2913229"/>
              <a:ext cx="163375" cy="46698"/>
            </a:xfrm>
            <a:custGeom>
              <a:rect b="b" l="l" r="r" t="t"/>
              <a:pathLst>
                <a:path extrusionOk="0" h="1382" w="4835">
                  <a:moveTo>
                    <a:pt x="357" y="1"/>
                  </a:moveTo>
                  <a:cubicBezTo>
                    <a:pt x="167" y="1"/>
                    <a:pt x="0" y="143"/>
                    <a:pt x="0" y="358"/>
                  </a:cubicBezTo>
                  <a:lnTo>
                    <a:pt x="0" y="1382"/>
                  </a:lnTo>
                  <a:lnTo>
                    <a:pt x="4811" y="1382"/>
                  </a:lnTo>
                  <a:lnTo>
                    <a:pt x="4811" y="358"/>
                  </a:lnTo>
                  <a:cubicBezTo>
                    <a:pt x="4834" y="143"/>
                    <a:pt x="4692"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0"/>
            <p:cNvSpPr/>
            <p:nvPr/>
          </p:nvSpPr>
          <p:spPr>
            <a:xfrm>
              <a:off x="2327719" y="2632401"/>
              <a:ext cx="93362" cy="256736"/>
            </a:xfrm>
            <a:custGeom>
              <a:rect b="b" l="l" r="r" t="t"/>
              <a:pathLst>
                <a:path extrusionOk="0" h="7598" w="2763">
                  <a:moveTo>
                    <a:pt x="357" y="0"/>
                  </a:moveTo>
                  <a:cubicBezTo>
                    <a:pt x="167" y="0"/>
                    <a:pt x="0" y="143"/>
                    <a:pt x="0" y="358"/>
                  </a:cubicBezTo>
                  <a:lnTo>
                    <a:pt x="0" y="7240"/>
                  </a:lnTo>
                  <a:cubicBezTo>
                    <a:pt x="0" y="7407"/>
                    <a:pt x="143" y="7597"/>
                    <a:pt x="357" y="7597"/>
                  </a:cubicBezTo>
                  <a:lnTo>
                    <a:pt x="2763" y="7597"/>
                  </a:lnTo>
                  <a:lnTo>
                    <a:pt x="2763" y="1048"/>
                  </a:lnTo>
                  <a:cubicBezTo>
                    <a:pt x="2763" y="477"/>
                    <a:pt x="2286" y="0"/>
                    <a:pt x="1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0"/>
            <p:cNvSpPr/>
            <p:nvPr/>
          </p:nvSpPr>
          <p:spPr>
            <a:xfrm>
              <a:off x="2349446" y="2910019"/>
              <a:ext cx="70824" cy="94781"/>
            </a:xfrm>
            <a:custGeom>
              <a:rect b="b" l="l" r="r" t="t"/>
              <a:pathLst>
                <a:path extrusionOk="0" h="2805" w="2096">
                  <a:moveTo>
                    <a:pt x="0" y="0"/>
                  </a:moveTo>
                  <a:lnTo>
                    <a:pt x="0" y="1786"/>
                  </a:lnTo>
                  <a:lnTo>
                    <a:pt x="48" y="1786"/>
                  </a:lnTo>
                  <a:cubicBezTo>
                    <a:pt x="48" y="2343"/>
                    <a:pt x="491" y="2804"/>
                    <a:pt x="1066" y="2804"/>
                  </a:cubicBezTo>
                  <a:cubicBezTo>
                    <a:pt x="1130" y="2804"/>
                    <a:pt x="1195" y="2798"/>
                    <a:pt x="1262" y="2787"/>
                  </a:cubicBezTo>
                  <a:cubicBezTo>
                    <a:pt x="1739" y="2715"/>
                    <a:pt x="2096" y="2239"/>
                    <a:pt x="2096" y="1763"/>
                  </a:cubicBez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0"/>
            <p:cNvSpPr/>
            <p:nvPr/>
          </p:nvSpPr>
          <p:spPr>
            <a:xfrm>
              <a:off x="2235168" y="2772426"/>
              <a:ext cx="71635" cy="92551"/>
            </a:xfrm>
            <a:custGeom>
              <a:rect b="b" l="l" r="r" t="t"/>
              <a:pathLst>
                <a:path extrusionOk="0" h="2739" w="2120">
                  <a:moveTo>
                    <a:pt x="1715" y="0"/>
                  </a:moveTo>
                  <a:cubicBezTo>
                    <a:pt x="1548" y="0"/>
                    <a:pt x="1358" y="143"/>
                    <a:pt x="1358" y="357"/>
                  </a:cubicBezTo>
                  <a:lnTo>
                    <a:pt x="1358" y="1381"/>
                  </a:lnTo>
                  <a:lnTo>
                    <a:pt x="0" y="1381"/>
                  </a:lnTo>
                  <a:lnTo>
                    <a:pt x="0" y="2096"/>
                  </a:lnTo>
                  <a:lnTo>
                    <a:pt x="1358" y="2096"/>
                  </a:lnTo>
                  <a:lnTo>
                    <a:pt x="1358" y="2381"/>
                  </a:lnTo>
                  <a:cubicBezTo>
                    <a:pt x="1358" y="2548"/>
                    <a:pt x="1525" y="2739"/>
                    <a:pt x="1715" y="2739"/>
                  </a:cubicBezTo>
                  <a:lnTo>
                    <a:pt x="2120" y="2739"/>
                  </a:lnTo>
                  <a:lnTo>
                    <a:pt x="21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0"/>
            <p:cNvSpPr/>
            <p:nvPr/>
          </p:nvSpPr>
          <p:spPr>
            <a:xfrm>
              <a:off x="2251252" y="2748267"/>
              <a:ext cx="31425" cy="23383"/>
            </a:xfrm>
            <a:custGeom>
              <a:rect b="b" l="l" r="r" t="t"/>
              <a:pathLst>
                <a:path extrusionOk="0" h="692" w="930">
                  <a:moveTo>
                    <a:pt x="144" y="1"/>
                  </a:moveTo>
                  <a:cubicBezTo>
                    <a:pt x="120" y="239"/>
                    <a:pt x="48" y="477"/>
                    <a:pt x="1" y="691"/>
                  </a:cubicBezTo>
                  <a:lnTo>
                    <a:pt x="525" y="691"/>
                  </a:lnTo>
                  <a:cubicBezTo>
                    <a:pt x="739" y="691"/>
                    <a:pt x="929" y="501"/>
                    <a:pt x="858" y="263"/>
                  </a:cubicBezTo>
                  <a:cubicBezTo>
                    <a:pt x="834" y="96"/>
                    <a:pt x="691"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0"/>
          <p:cNvGrpSpPr/>
          <p:nvPr/>
        </p:nvGrpSpPr>
        <p:grpSpPr>
          <a:xfrm>
            <a:off x="1144211" y="2758966"/>
            <a:ext cx="422718" cy="323044"/>
            <a:chOff x="1361257" y="2672644"/>
            <a:chExt cx="395951" cy="302589"/>
          </a:xfrm>
        </p:grpSpPr>
        <p:sp>
          <p:nvSpPr>
            <p:cNvPr id="1241" name="Google Shape;1241;p70"/>
            <p:cNvSpPr/>
            <p:nvPr/>
          </p:nvSpPr>
          <p:spPr>
            <a:xfrm>
              <a:off x="1499661" y="2811826"/>
              <a:ext cx="24194" cy="24194"/>
            </a:xfrm>
            <a:custGeom>
              <a:rect b="b" l="l" r="r" t="t"/>
              <a:pathLst>
                <a:path extrusionOk="0" h="716" w="716">
                  <a:moveTo>
                    <a:pt x="358" y="1"/>
                  </a:moveTo>
                  <a:cubicBezTo>
                    <a:pt x="191" y="1"/>
                    <a:pt x="25" y="168"/>
                    <a:pt x="1" y="358"/>
                  </a:cubicBezTo>
                  <a:cubicBezTo>
                    <a:pt x="1" y="572"/>
                    <a:pt x="191" y="715"/>
                    <a:pt x="358" y="715"/>
                  </a:cubicBezTo>
                  <a:cubicBezTo>
                    <a:pt x="573" y="715"/>
                    <a:pt x="715" y="549"/>
                    <a:pt x="715" y="358"/>
                  </a:cubicBezTo>
                  <a:cubicBezTo>
                    <a:pt x="715" y="168"/>
                    <a:pt x="549"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0"/>
            <p:cNvSpPr/>
            <p:nvPr/>
          </p:nvSpPr>
          <p:spPr>
            <a:xfrm>
              <a:off x="1454619" y="2765162"/>
              <a:ext cx="70047" cy="116711"/>
            </a:xfrm>
            <a:custGeom>
              <a:rect b="b" l="l" r="r" t="t"/>
              <a:pathLst>
                <a:path extrusionOk="0" h="3454" w="2073">
                  <a:moveTo>
                    <a:pt x="1715" y="1"/>
                  </a:moveTo>
                  <a:cubicBezTo>
                    <a:pt x="762" y="1"/>
                    <a:pt x="24" y="763"/>
                    <a:pt x="0" y="1692"/>
                  </a:cubicBezTo>
                  <a:cubicBezTo>
                    <a:pt x="0" y="2644"/>
                    <a:pt x="762" y="3454"/>
                    <a:pt x="1715" y="3454"/>
                  </a:cubicBezTo>
                  <a:cubicBezTo>
                    <a:pt x="1834" y="3454"/>
                    <a:pt x="1953" y="3454"/>
                    <a:pt x="2072" y="3406"/>
                  </a:cubicBezTo>
                  <a:lnTo>
                    <a:pt x="2072" y="2692"/>
                  </a:lnTo>
                  <a:cubicBezTo>
                    <a:pt x="1953" y="2739"/>
                    <a:pt x="1834" y="2763"/>
                    <a:pt x="1715" y="2763"/>
                  </a:cubicBezTo>
                  <a:cubicBezTo>
                    <a:pt x="1120" y="2763"/>
                    <a:pt x="691" y="2287"/>
                    <a:pt x="691" y="1715"/>
                  </a:cubicBezTo>
                  <a:cubicBezTo>
                    <a:pt x="691" y="1191"/>
                    <a:pt x="1096" y="763"/>
                    <a:pt x="1596" y="715"/>
                  </a:cubicBezTo>
                  <a:cubicBezTo>
                    <a:pt x="1763" y="715"/>
                    <a:pt x="1906" y="715"/>
                    <a:pt x="2048" y="763"/>
                  </a:cubicBezTo>
                  <a:lnTo>
                    <a:pt x="2048" y="48"/>
                  </a:lnTo>
                  <a:cubicBezTo>
                    <a:pt x="1953" y="25"/>
                    <a:pt x="1834" y="25"/>
                    <a:pt x="1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0"/>
            <p:cNvSpPr/>
            <p:nvPr/>
          </p:nvSpPr>
          <p:spPr>
            <a:xfrm>
              <a:off x="1361257" y="2673422"/>
              <a:ext cx="162597" cy="301812"/>
            </a:xfrm>
            <a:custGeom>
              <a:rect b="b" l="l" r="r" t="t"/>
              <a:pathLst>
                <a:path extrusionOk="0" h="8932" w="4812">
                  <a:moveTo>
                    <a:pt x="3740" y="1"/>
                  </a:moveTo>
                  <a:cubicBezTo>
                    <a:pt x="3525" y="1"/>
                    <a:pt x="3383" y="168"/>
                    <a:pt x="3383" y="358"/>
                  </a:cubicBezTo>
                  <a:lnTo>
                    <a:pt x="3383" y="811"/>
                  </a:lnTo>
                  <a:cubicBezTo>
                    <a:pt x="3121" y="858"/>
                    <a:pt x="2859" y="977"/>
                    <a:pt x="2573" y="1120"/>
                  </a:cubicBezTo>
                  <a:lnTo>
                    <a:pt x="2216" y="787"/>
                  </a:lnTo>
                  <a:cubicBezTo>
                    <a:pt x="2156" y="703"/>
                    <a:pt x="2067" y="662"/>
                    <a:pt x="1977" y="662"/>
                  </a:cubicBezTo>
                  <a:cubicBezTo>
                    <a:pt x="1888" y="662"/>
                    <a:pt x="1799" y="703"/>
                    <a:pt x="1739" y="787"/>
                  </a:cubicBezTo>
                  <a:lnTo>
                    <a:pt x="787" y="1763"/>
                  </a:lnTo>
                  <a:cubicBezTo>
                    <a:pt x="668" y="1882"/>
                    <a:pt x="668" y="2097"/>
                    <a:pt x="787" y="2239"/>
                  </a:cubicBezTo>
                  <a:lnTo>
                    <a:pt x="1144" y="2597"/>
                  </a:lnTo>
                  <a:cubicBezTo>
                    <a:pt x="1001" y="2835"/>
                    <a:pt x="906" y="3097"/>
                    <a:pt x="834" y="3406"/>
                  </a:cubicBezTo>
                  <a:lnTo>
                    <a:pt x="358" y="3406"/>
                  </a:lnTo>
                  <a:cubicBezTo>
                    <a:pt x="144" y="3406"/>
                    <a:pt x="1" y="3573"/>
                    <a:pt x="1" y="3764"/>
                  </a:cubicBezTo>
                  <a:lnTo>
                    <a:pt x="1" y="5145"/>
                  </a:lnTo>
                  <a:cubicBezTo>
                    <a:pt x="1" y="5359"/>
                    <a:pt x="168" y="5502"/>
                    <a:pt x="358" y="5502"/>
                  </a:cubicBezTo>
                  <a:lnTo>
                    <a:pt x="834" y="5502"/>
                  </a:lnTo>
                  <a:cubicBezTo>
                    <a:pt x="882" y="5764"/>
                    <a:pt x="1001" y="6050"/>
                    <a:pt x="1144" y="6312"/>
                  </a:cubicBezTo>
                  <a:lnTo>
                    <a:pt x="787" y="6669"/>
                  </a:lnTo>
                  <a:cubicBezTo>
                    <a:pt x="668" y="6788"/>
                    <a:pt x="668" y="7002"/>
                    <a:pt x="787" y="7145"/>
                  </a:cubicBezTo>
                  <a:lnTo>
                    <a:pt x="1739" y="8122"/>
                  </a:lnTo>
                  <a:cubicBezTo>
                    <a:pt x="1799" y="8205"/>
                    <a:pt x="1888" y="8247"/>
                    <a:pt x="1977" y="8247"/>
                  </a:cubicBezTo>
                  <a:cubicBezTo>
                    <a:pt x="2067" y="8247"/>
                    <a:pt x="2156" y="8205"/>
                    <a:pt x="2216" y="8122"/>
                  </a:cubicBezTo>
                  <a:lnTo>
                    <a:pt x="2573" y="7764"/>
                  </a:lnTo>
                  <a:cubicBezTo>
                    <a:pt x="2859" y="7883"/>
                    <a:pt x="3121" y="8002"/>
                    <a:pt x="3383" y="8098"/>
                  </a:cubicBezTo>
                  <a:lnTo>
                    <a:pt x="3383" y="8574"/>
                  </a:lnTo>
                  <a:cubicBezTo>
                    <a:pt x="3383" y="8788"/>
                    <a:pt x="3573" y="8931"/>
                    <a:pt x="3740" y="8931"/>
                  </a:cubicBezTo>
                  <a:lnTo>
                    <a:pt x="4811" y="8931"/>
                  </a:lnTo>
                  <a:lnTo>
                    <a:pt x="4811" y="6859"/>
                  </a:lnTo>
                  <a:cubicBezTo>
                    <a:pt x="4692" y="6883"/>
                    <a:pt x="4573" y="6883"/>
                    <a:pt x="4454" y="6883"/>
                  </a:cubicBezTo>
                  <a:cubicBezTo>
                    <a:pt x="3121" y="6883"/>
                    <a:pt x="2025" y="5812"/>
                    <a:pt x="2025" y="4478"/>
                  </a:cubicBezTo>
                  <a:cubicBezTo>
                    <a:pt x="2025" y="3121"/>
                    <a:pt x="3121" y="2049"/>
                    <a:pt x="4454" y="2049"/>
                  </a:cubicBezTo>
                  <a:cubicBezTo>
                    <a:pt x="4573" y="2049"/>
                    <a:pt x="4692" y="2049"/>
                    <a:pt x="4811" y="2073"/>
                  </a:cubicBezTo>
                  <a:lnTo>
                    <a:pt x="48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0"/>
            <p:cNvSpPr/>
            <p:nvPr/>
          </p:nvSpPr>
          <p:spPr>
            <a:xfrm>
              <a:off x="1546359" y="2672644"/>
              <a:ext cx="210850" cy="301778"/>
            </a:xfrm>
            <a:custGeom>
              <a:rect b="b" l="l" r="r" t="t"/>
              <a:pathLst>
                <a:path extrusionOk="0" h="8931" w="6240">
                  <a:moveTo>
                    <a:pt x="4192" y="238"/>
                  </a:moveTo>
                  <a:lnTo>
                    <a:pt x="4192" y="2072"/>
                  </a:lnTo>
                  <a:lnTo>
                    <a:pt x="6025" y="2072"/>
                  </a:lnTo>
                  <a:lnTo>
                    <a:pt x="4192" y="238"/>
                  </a:lnTo>
                  <a:close/>
                  <a:moveTo>
                    <a:pt x="2501" y="2048"/>
                  </a:moveTo>
                  <a:cubicBezTo>
                    <a:pt x="2644" y="2048"/>
                    <a:pt x="2787" y="2167"/>
                    <a:pt x="2858" y="2310"/>
                  </a:cubicBezTo>
                  <a:cubicBezTo>
                    <a:pt x="2906" y="2548"/>
                    <a:pt x="2739" y="2763"/>
                    <a:pt x="2525" y="2763"/>
                  </a:cubicBezTo>
                  <a:lnTo>
                    <a:pt x="1072" y="2763"/>
                  </a:lnTo>
                  <a:cubicBezTo>
                    <a:pt x="905" y="2763"/>
                    <a:pt x="762" y="2643"/>
                    <a:pt x="715" y="2501"/>
                  </a:cubicBezTo>
                  <a:cubicBezTo>
                    <a:pt x="643" y="2262"/>
                    <a:pt x="786" y="2048"/>
                    <a:pt x="1024" y="2048"/>
                  </a:cubicBezTo>
                  <a:close/>
                  <a:moveTo>
                    <a:pt x="4477" y="3429"/>
                  </a:moveTo>
                  <a:cubicBezTo>
                    <a:pt x="4620" y="3429"/>
                    <a:pt x="4787" y="3525"/>
                    <a:pt x="4835" y="3691"/>
                  </a:cubicBezTo>
                  <a:cubicBezTo>
                    <a:pt x="4906" y="3929"/>
                    <a:pt x="4763" y="4120"/>
                    <a:pt x="4525" y="4120"/>
                  </a:cubicBezTo>
                  <a:lnTo>
                    <a:pt x="1072" y="4120"/>
                  </a:lnTo>
                  <a:cubicBezTo>
                    <a:pt x="905" y="4120"/>
                    <a:pt x="762" y="4025"/>
                    <a:pt x="715" y="3858"/>
                  </a:cubicBezTo>
                  <a:cubicBezTo>
                    <a:pt x="643" y="3620"/>
                    <a:pt x="834" y="3429"/>
                    <a:pt x="1024" y="3429"/>
                  </a:cubicBezTo>
                  <a:close/>
                  <a:moveTo>
                    <a:pt x="4477" y="4787"/>
                  </a:moveTo>
                  <a:cubicBezTo>
                    <a:pt x="4620" y="4787"/>
                    <a:pt x="4787" y="4906"/>
                    <a:pt x="4835" y="5049"/>
                  </a:cubicBezTo>
                  <a:cubicBezTo>
                    <a:pt x="4906" y="5287"/>
                    <a:pt x="4763" y="5501"/>
                    <a:pt x="4525" y="5501"/>
                  </a:cubicBezTo>
                  <a:lnTo>
                    <a:pt x="1072" y="5501"/>
                  </a:lnTo>
                  <a:cubicBezTo>
                    <a:pt x="905" y="5501"/>
                    <a:pt x="762" y="5382"/>
                    <a:pt x="715" y="5239"/>
                  </a:cubicBezTo>
                  <a:cubicBezTo>
                    <a:pt x="643" y="5001"/>
                    <a:pt x="834" y="4787"/>
                    <a:pt x="1024" y="4787"/>
                  </a:cubicBezTo>
                  <a:close/>
                  <a:moveTo>
                    <a:pt x="4477" y="6168"/>
                  </a:moveTo>
                  <a:cubicBezTo>
                    <a:pt x="4620" y="6168"/>
                    <a:pt x="4787" y="6287"/>
                    <a:pt x="4835" y="6430"/>
                  </a:cubicBezTo>
                  <a:cubicBezTo>
                    <a:pt x="4906" y="6668"/>
                    <a:pt x="4763" y="6882"/>
                    <a:pt x="4525" y="6882"/>
                  </a:cubicBezTo>
                  <a:lnTo>
                    <a:pt x="1072" y="6882"/>
                  </a:lnTo>
                  <a:cubicBezTo>
                    <a:pt x="905" y="6882"/>
                    <a:pt x="762" y="6763"/>
                    <a:pt x="715" y="6597"/>
                  </a:cubicBezTo>
                  <a:cubicBezTo>
                    <a:pt x="643" y="6358"/>
                    <a:pt x="834" y="6168"/>
                    <a:pt x="1024" y="6168"/>
                  </a:cubicBezTo>
                  <a:close/>
                  <a:moveTo>
                    <a:pt x="0" y="0"/>
                  </a:moveTo>
                  <a:lnTo>
                    <a:pt x="0" y="8930"/>
                  </a:lnTo>
                  <a:lnTo>
                    <a:pt x="5882" y="8930"/>
                  </a:lnTo>
                  <a:cubicBezTo>
                    <a:pt x="6049" y="8930"/>
                    <a:pt x="6240" y="8788"/>
                    <a:pt x="6240" y="8573"/>
                  </a:cubicBezTo>
                  <a:lnTo>
                    <a:pt x="6240" y="2715"/>
                  </a:lnTo>
                  <a:lnTo>
                    <a:pt x="3834" y="2715"/>
                  </a:lnTo>
                  <a:lnTo>
                    <a:pt x="3834" y="2763"/>
                  </a:lnTo>
                  <a:cubicBezTo>
                    <a:pt x="3644" y="2763"/>
                    <a:pt x="3477" y="2620"/>
                    <a:pt x="3477" y="2405"/>
                  </a:cubicBezTo>
                  <a:lnTo>
                    <a:pt x="34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70"/>
          <p:cNvGrpSpPr/>
          <p:nvPr/>
        </p:nvGrpSpPr>
        <p:grpSpPr>
          <a:xfrm>
            <a:off x="2700885" y="2038167"/>
            <a:ext cx="224273" cy="424449"/>
            <a:chOff x="2819363" y="1997487"/>
            <a:chExt cx="210072" cy="397573"/>
          </a:xfrm>
        </p:grpSpPr>
        <p:sp>
          <p:nvSpPr>
            <p:cNvPr id="1246" name="Google Shape;1246;p70"/>
            <p:cNvSpPr/>
            <p:nvPr/>
          </p:nvSpPr>
          <p:spPr>
            <a:xfrm>
              <a:off x="2819363" y="2172924"/>
              <a:ext cx="210072" cy="175438"/>
            </a:xfrm>
            <a:custGeom>
              <a:rect b="b" l="l" r="r" t="t"/>
              <a:pathLst>
                <a:path extrusionOk="0" h="5192" w="6217">
                  <a:moveTo>
                    <a:pt x="334" y="24"/>
                  </a:moveTo>
                  <a:cubicBezTo>
                    <a:pt x="191" y="24"/>
                    <a:pt x="1" y="167"/>
                    <a:pt x="1" y="358"/>
                  </a:cubicBezTo>
                  <a:lnTo>
                    <a:pt x="1" y="1382"/>
                  </a:lnTo>
                  <a:lnTo>
                    <a:pt x="1382" y="1382"/>
                  </a:lnTo>
                  <a:lnTo>
                    <a:pt x="1382" y="24"/>
                  </a:lnTo>
                  <a:close/>
                  <a:moveTo>
                    <a:pt x="2096" y="0"/>
                  </a:moveTo>
                  <a:lnTo>
                    <a:pt x="2096" y="1382"/>
                  </a:lnTo>
                  <a:lnTo>
                    <a:pt x="3120" y="1382"/>
                  </a:lnTo>
                  <a:cubicBezTo>
                    <a:pt x="3311" y="1382"/>
                    <a:pt x="3478" y="1548"/>
                    <a:pt x="3478" y="1739"/>
                  </a:cubicBezTo>
                  <a:lnTo>
                    <a:pt x="3478" y="2072"/>
                  </a:lnTo>
                  <a:lnTo>
                    <a:pt x="4168" y="2072"/>
                  </a:lnTo>
                  <a:lnTo>
                    <a:pt x="4168" y="0"/>
                  </a:lnTo>
                  <a:close/>
                  <a:moveTo>
                    <a:pt x="4835" y="0"/>
                  </a:moveTo>
                  <a:lnTo>
                    <a:pt x="4835" y="2072"/>
                  </a:lnTo>
                  <a:lnTo>
                    <a:pt x="6192" y="2072"/>
                  </a:lnTo>
                  <a:lnTo>
                    <a:pt x="6192" y="358"/>
                  </a:lnTo>
                  <a:cubicBezTo>
                    <a:pt x="6192" y="143"/>
                    <a:pt x="6050" y="0"/>
                    <a:pt x="5859" y="0"/>
                  </a:cubicBezTo>
                  <a:close/>
                  <a:moveTo>
                    <a:pt x="2049" y="2072"/>
                  </a:moveTo>
                  <a:lnTo>
                    <a:pt x="2049" y="2406"/>
                  </a:lnTo>
                  <a:cubicBezTo>
                    <a:pt x="2049" y="2834"/>
                    <a:pt x="2358" y="3239"/>
                    <a:pt x="2763" y="3382"/>
                  </a:cubicBezTo>
                  <a:lnTo>
                    <a:pt x="2763" y="2072"/>
                  </a:lnTo>
                  <a:close/>
                  <a:moveTo>
                    <a:pt x="3454" y="2763"/>
                  </a:moveTo>
                  <a:lnTo>
                    <a:pt x="3454" y="3382"/>
                  </a:lnTo>
                  <a:cubicBezTo>
                    <a:pt x="3763" y="3287"/>
                    <a:pt x="4002" y="3049"/>
                    <a:pt x="4073" y="2763"/>
                  </a:cubicBezTo>
                  <a:close/>
                  <a:moveTo>
                    <a:pt x="1" y="2048"/>
                  </a:moveTo>
                  <a:lnTo>
                    <a:pt x="1" y="4168"/>
                  </a:lnTo>
                  <a:cubicBezTo>
                    <a:pt x="1" y="4716"/>
                    <a:pt x="453" y="5192"/>
                    <a:pt x="1049" y="5192"/>
                  </a:cubicBezTo>
                  <a:lnTo>
                    <a:pt x="2763" y="5192"/>
                  </a:lnTo>
                  <a:lnTo>
                    <a:pt x="2763" y="4096"/>
                  </a:lnTo>
                  <a:cubicBezTo>
                    <a:pt x="1977" y="3930"/>
                    <a:pt x="1406" y="3239"/>
                    <a:pt x="1406" y="2406"/>
                  </a:cubicBezTo>
                  <a:lnTo>
                    <a:pt x="1406" y="2048"/>
                  </a:lnTo>
                  <a:close/>
                  <a:moveTo>
                    <a:pt x="4787" y="2763"/>
                  </a:moveTo>
                  <a:cubicBezTo>
                    <a:pt x="4645" y="3406"/>
                    <a:pt x="4144" y="3954"/>
                    <a:pt x="3454" y="4096"/>
                  </a:cubicBezTo>
                  <a:lnTo>
                    <a:pt x="3454" y="5192"/>
                  </a:lnTo>
                  <a:lnTo>
                    <a:pt x="5192" y="5192"/>
                  </a:lnTo>
                  <a:cubicBezTo>
                    <a:pt x="5740" y="5192"/>
                    <a:pt x="6216" y="4763"/>
                    <a:pt x="6216" y="4168"/>
                  </a:cubicBezTo>
                  <a:lnTo>
                    <a:pt x="6216" y="27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0"/>
            <p:cNvSpPr/>
            <p:nvPr/>
          </p:nvSpPr>
          <p:spPr>
            <a:xfrm>
              <a:off x="2819363" y="2069054"/>
              <a:ext cx="35446" cy="33891"/>
            </a:xfrm>
            <a:custGeom>
              <a:rect b="b" l="l" r="r" t="t"/>
              <a:pathLst>
                <a:path extrusionOk="0" h="1003" w="1049">
                  <a:moveTo>
                    <a:pt x="543" y="1"/>
                  </a:moveTo>
                  <a:cubicBezTo>
                    <a:pt x="529" y="1"/>
                    <a:pt x="515" y="1"/>
                    <a:pt x="501" y="2"/>
                  </a:cubicBezTo>
                  <a:cubicBezTo>
                    <a:pt x="239" y="2"/>
                    <a:pt x="1" y="240"/>
                    <a:pt x="1" y="502"/>
                  </a:cubicBezTo>
                  <a:lnTo>
                    <a:pt x="1" y="1002"/>
                  </a:lnTo>
                  <a:lnTo>
                    <a:pt x="1049" y="1002"/>
                  </a:lnTo>
                  <a:lnTo>
                    <a:pt x="1049" y="502"/>
                  </a:lnTo>
                  <a:cubicBezTo>
                    <a:pt x="1049" y="230"/>
                    <a:pt x="832" y="1"/>
                    <a:pt x="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0"/>
            <p:cNvSpPr/>
            <p:nvPr/>
          </p:nvSpPr>
          <p:spPr>
            <a:xfrm>
              <a:off x="2819363" y="2125449"/>
              <a:ext cx="35446" cy="24160"/>
            </a:xfrm>
            <a:custGeom>
              <a:rect b="b" l="l" r="r" t="t"/>
              <a:pathLst>
                <a:path extrusionOk="0" h="715" w="1049">
                  <a:moveTo>
                    <a:pt x="1" y="0"/>
                  </a:moveTo>
                  <a:lnTo>
                    <a:pt x="1" y="715"/>
                  </a:lnTo>
                  <a:lnTo>
                    <a:pt x="1049" y="715"/>
                  </a:lnTo>
                  <a:lnTo>
                    <a:pt x="1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0"/>
            <p:cNvSpPr/>
            <p:nvPr/>
          </p:nvSpPr>
          <p:spPr>
            <a:xfrm>
              <a:off x="2878124" y="2045603"/>
              <a:ext cx="34635" cy="34804"/>
            </a:xfrm>
            <a:custGeom>
              <a:rect b="b" l="l" r="r" t="t"/>
              <a:pathLst>
                <a:path extrusionOk="0" h="1030" w="1025">
                  <a:moveTo>
                    <a:pt x="502" y="0"/>
                  </a:moveTo>
                  <a:cubicBezTo>
                    <a:pt x="478" y="0"/>
                    <a:pt x="454" y="2"/>
                    <a:pt x="429" y="6"/>
                  </a:cubicBezTo>
                  <a:cubicBezTo>
                    <a:pt x="191" y="77"/>
                    <a:pt x="0" y="315"/>
                    <a:pt x="0" y="553"/>
                  </a:cubicBezTo>
                  <a:lnTo>
                    <a:pt x="0" y="1030"/>
                  </a:lnTo>
                  <a:lnTo>
                    <a:pt x="1024" y="1030"/>
                  </a:lnTo>
                  <a:lnTo>
                    <a:pt x="1024" y="506"/>
                  </a:lnTo>
                  <a:cubicBezTo>
                    <a:pt x="1024" y="243"/>
                    <a:pt x="782" y="0"/>
                    <a:pt x="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0"/>
            <p:cNvSpPr/>
            <p:nvPr/>
          </p:nvSpPr>
          <p:spPr>
            <a:xfrm>
              <a:off x="2878124" y="2102911"/>
              <a:ext cx="34635" cy="46698"/>
            </a:xfrm>
            <a:custGeom>
              <a:rect b="b" l="l" r="r" t="t"/>
              <a:pathLst>
                <a:path extrusionOk="0" h="1382" w="1025">
                  <a:moveTo>
                    <a:pt x="0" y="0"/>
                  </a:moveTo>
                  <a:lnTo>
                    <a:pt x="0" y="1382"/>
                  </a:lnTo>
                  <a:lnTo>
                    <a:pt x="1024" y="1382"/>
                  </a:lnTo>
                  <a:lnTo>
                    <a:pt x="1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0"/>
            <p:cNvSpPr/>
            <p:nvPr/>
          </p:nvSpPr>
          <p:spPr>
            <a:xfrm>
              <a:off x="2935263" y="1997487"/>
              <a:ext cx="35412" cy="58795"/>
            </a:xfrm>
            <a:custGeom>
              <a:rect b="b" l="l" r="r" t="t"/>
              <a:pathLst>
                <a:path extrusionOk="0" h="1740" w="1048">
                  <a:moveTo>
                    <a:pt x="452" y="1"/>
                  </a:moveTo>
                  <a:cubicBezTo>
                    <a:pt x="214" y="72"/>
                    <a:pt x="0" y="287"/>
                    <a:pt x="0" y="549"/>
                  </a:cubicBezTo>
                  <a:lnTo>
                    <a:pt x="0" y="1739"/>
                  </a:lnTo>
                  <a:lnTo>
                    <a:pt x="1048" y="1739"/>
                  </a:lnTo>
                  <a:lnTo>
                    <a:pt x="1048" y="549"/>
                  </a:lnTo>
                  <a:cubicBezTo>
                    <a:pt x="1048" y="239"/>
                    <a:pt x="762" y="1"/>
                    <a:pt x="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0"/>
            <p:cNvSpPr/>
            <p:nvPr/>
          </p:nvSpPr>
          <p:spPr>
            <a:xfrm>
              <a:off x="2935263" y="2078785"/>
              <a:ext cx="35412" cy="70824"/>
            </a:xfrm>
            <a:custGeom>
              <a:rect b="b" l="l" r="r" t="t"/>
              <a:pathLst>
                <a:path extrusionOk="0" h="2096" w="1048">
                  <a:moveTo>
                    <a:pt x="0" y="0"/>
                  </a:moveTo>
                  <a:lnTo>
                    <a:pt x="0" y="2096"/>
                  </a:lnTo>
                  <a:lnTo>
                    <a:pt x="1048" y="2096"/>
                  </a:lnTo>
                  <a:lnTo>
                    <a:pt x="1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0"/>
            <p:cNvSpPr/>
            <p:nvPr/>
          </p:nvSpPr>
          <p:spPr>
            <a:xfrm>
              <a:off x="2993179" y="2021579"/>
              <a:ext cx="35446" cy="58828"/>
            </a:xfrm>
            <a:custGeom>
              <a:rect b="b" l="l" r="r" t="t"/>
              <a:pathLst>
                <a:path extrusionOk="0" h="1741" w="1049">
                  <a:moveTo>
                    <a:pt x="495" y="1"/>
                  </a:moveTo>
                  <a:cubicBezTo>
                    <a:pt x="481" y="1"/>
                    <a:pt x="467" y="1"/>
                    <a:pt x="453" y="2"/>
                  </a:cubicBezTo>
                  <a:cubicBezTo>
                    <a:pt x="215" y="74"/>
                    <a:pt x="1" y="312"/>
                    <a:pt x="1" y="550"/>
                  </a:cubicBezTo>
                  <a:lnTo>
                    <a:pt x="1" y="1741"/>
                  </a:lnTo>
                  <a:lnTo>
                    <a:pt x="1048" y="1741"/>
                  </a:lnTo>
                  <a:lnTo>
                    <a:pt x="1048" y="550"/>
                  </a:lnTo>
                  <a:cubicBezTo>
                    <a:pt x="1048" y="254"/>
                    <a:pt x="80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0"/>
            <p:cNvSpPr/>
            <p:nvPr/>
          </p:nvSpPr>
          <p:spPr>
            <a:xfrm>
              <a:off x="2993990" y="2102911"/>
              <a:ext cx="35446" cy="46698"/>
            </a:xfrm>
            <a:custGeom>
              <a:rect b="b" l="l" r="r" t="t"/>
              <a:pathLst>
                <a:path extrusionOk="0" h="1382" w="1049">
                  <a:moveTo>
                    <a:pt x="0" y="0"/>
                  </a:moveTo>
                  <a:lnTo>
                    <a:pt x="0" y="1382"/>
                  </a:lnTo>
                  <a:lnTo>
                    <a:pt x="1048" y="1382"/>
                  </a:lnTo>
                  <a:lnTo>
                    <a:pt x="1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0"/>
            <p:cNvSpPr/>
            <p:nvPr/>
          </p:nvSpPr>
          <p:spPr>
            <a:xfrm>
              <a:off x="2841901" y="2369278"/>
              <a:ext cx="163375" cy="25782"/>
            </a:xfrm>
            <a:custGeom>
              <a:rect b="b" l="l" r="r" t="t"/>
              <a:pathLst>
                <a:path extrusionOk="0" h="763" w="4835">
                  <a:moveTo>
                    <a:pt x="1" y="0"/>
                  </a:moveTo>
                  <a:lnTo>
                    <a:pt x="1" y="405"/>
                  </a:lnTo>
                  <a:cubicBezTo>
                    <a:pt x="1" y="595"/>
                    <a:pt x="167" y="762"/>
                    <a:pt x="358" y="762"/>
                  </a:cubicBezTo>
                  <a:lnTo>
                    <a:pt x="4478" y="762"/>
                  </a:lnTo>
                  <a:cubicBezTo>
                    <a:pt x="4692" y="762"/>
                    <a:pt x="4835" y="572"/>
                    <a:pt x="4835" y="405"/>
                  </a:cubicBezTo>
                  <a:lnTo>
                    <a:pt x="4835" y="0"/>
                  </a:lnTo>
                  <a:cubicBezTo>
                    <a:pt x="4716" y="48"/>
                    <a:pt x="4597" y="48"/>
                    <a:pt x="4478" y="48"/>
                  </a:cubicBezTo>
                  <a:lnTo>
                    <a:pt x="358" y="48"/>
                  </a:lnTo>
                  <a:cubicBezTo>
                    <a:pt x="239" y="48"/>
                    <a:pt x="120" y="4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70"/>
          <p:cNvGrpSpPr/>
          <p:nvPr/>
        </p:nvGrpSpPr>
        <p:grpSpPr>
          <a:xfrm>
            <a:off x="1863278" y="2039033"/>
            <a:ext cx="424413" cy="423583"/>
            <a:chOff x="2034793" y="1998297"/>
            <a:chExt cx="397539" cy="396762"/>
          </a:xfrm>
        </p:grpSpPr>
        <p:sp>
          <p:nvSpPr>
            <p:cNvPr id="1257" name="Google Shape;1257;p70"/>
            <p:cNvSpPr/>
            <p:nvPr/>
          </p:nvSpPr>
          <p:spPr>
            <a:xfrm>
              <a:off x="2034793" y="1998297"/>
              <a:ext cx="397539" cy="46698"/>
            </a:xfrm>
            <a:custGeom>
              <a:rect b="b" l="l" r="r" t="t"/>
              <a:pathLst>
                <a:path extrusionOk="0" h="1382" w="11765">
                  <a:moveTo>
                    <a:pt x="382" y="1"/>
                  </a:moveTo>
                  <a:cubicBezTo>
                    <a:pt x="215" y="1"/>
                    <a:pt x="72" y="120"/>
                    <a:pt x="24" y="310"/>
                  </a:cubicBezTo>
                  <a:cubicBezTo>
                    <a:pt x="1" y="525"/>
                    <a:pt x="191" y="667"/>
                    <a:pt x="358" y="667"/>
                  </a:cubicBezTo>
                  <a:lnTo>
                    <a:pt x="4859" y="667"/>
                  </a:lnTo>
                  <a:lnTo>
                    <a:pt x="4859" y="1382"/>
                  </a:lnTo>
                  <a:lnTo>
                    <a:pt x="6907" y="1382"/>
                  </a:lnTo>
                  <a:lnTo>
                    <a:pt x="6907" y="667"/>
                  </a:lnTo>
                  <a:lnTo>
                    <a:pt x="11384" y="667"/>
                  </a:lnTo>
                  <a:cubicBezTo>
                    <a:pt x="11551" y="667"/>
                    <a:pt x="11694" y="548"/>
                    <a:pt x="11741" y="358"/>
                  </a:cubicBezTo>
                  <a:cubicBezTo>
                    <a:pt x="11765" y="191"/>
                    <a:pt x="11574" y="1"/>
                    <a:pt x="11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0"/>
            <p:cNvSpPr/>
            <p:nvPr/>
          </p:nvSpPr>
          <p:spPr>
            <a:xfrm>
              <a:off x="2106428" y="2068310"/>
              <a:ext cx="254304" cy="326749"/>
            </a:xfrm>
            <a:custGeom>
              <a:rect b="b" l="l" r="r" t="t"/>
              <a:pathLst>
                <a:path extrusionOk="0" h="9670" w="7526">
                  <a:moveTo>
                    <a:pt x="4453" y="3501"/>
                  </a:moveTo>
                  <a:cubicBezTo>
                    <a:pt x="4644" y="3501"/>
                    <a:pt x="4811" y="3644"/>
                    <a:pt x="4811" y="3858"/>
                  </a:cubicBezTo>
                  <a:lnTo>
                    <a:pt x="4811" y="4525"/>
                  </a:lnTo>
                  <a:lnTo>
                    <a:pt x="5406" y="4311"/>
                  </a:lnTo>
                  <a:cubicBezTo>
                    <a:pt x="5449" y="4295"/>
                    <a:pt x="5491" y="4287"/>
                    <a:pt x="5530" y="4287"/>
                  </a:cubicBezTo>
                  <a:cubicBezTo>
                    <a:pt x="5667" y="4287"/>
                    <a:pt x="5779" y="4378"/>
                    <a:pt x="5835" y="4525"/>
                  </a:cubicBezTo>
                  <a:lnTo>
                    <a:pt x="6239" y="5835"/>
                  </a:lnTo>
                  <a:cubicBezTo>
                    <a:pt x="6311" y="6002"/>
                    <a:pt x="6216" y="6216"/>
                    <a:pt x="6049" y="6264"/>
                  </a:cubicBezTo>
                  <a:lnTo>
                    <a:pt x="5454" y="6478"/>
                  </a:lnTo>
                  <a:lnTo>
                    <a:pt x="5835" y="6978"/>
                  </a:lnTo>
                  <a:cubicBezTo>
                    <a:pt x="5954" y="7121"/>
                    <a:pt x="5930" y="7335"/>
                    <a:pt x="5739" y="7454"/>
                  </a:cubicBezTo>
                  <a:lnTo>
                    <a:pt x="4644" y="8264"/>
                  </a:lnTo>
                  <a:cubicBezTo>
                    <a:pt x="4586" y="8312"/>
                    <a:pt x="4517" y="8337"/>
                    <a:pt x="4447" y="8337"/>
                  </a:cubicBezTo>
                  <a:cubicBezTo>
                    <a:pt x="4344" y="8337"/>
                    <a:pt x="4239" y="8282"/>
                    <a:pt x="4168" y="8169"/>
                  </a:cubicBezTo>
                  <a:lnTo>
                    <a:pt x="3787" y="7669"/>
                  </a:lnTo>
                  <a:lnTo>
                    <a:pt x="3382" y="8169"/>
                  </a:lnTo>
                  <a:cubicBezTo>
                    <a:pt x="3305" y="8261"/>
                    <a:pt x="3198" y="8314"/>
                    <a:pt x="3087" y="8314"/>
                  </a:cubicBezTo>
                  <a:cubicBezTo>
                    <a:pt x="3027" y="8314"/>
                    <a:pt x="2965" y="8298"/>
                    <a:pt x="2905" y="8264"/>
                  </a:cubicBezTo>
                  <a:lnTo>
                    <a:pt x="1810" y="7454"/>
                  </a:lnTo>
                  <a:cubicBezTo>
                    <a:pt x="1667" y="7335"/>
                    <a:pt x="1643" y="7121"/>
                    <a:pt x="1715" y="6978"/>
                  </a:cubicBezTo>
                  <a:lnTo>
                    <a:pt x="2120" y="6478"/>
                  </a:lnTo>
                  <a:lnTo>
                    <a:pt x="1524" y="6264"/>
                  </a:lnTo>
                  <a:cubicBezTo>
                    <a:pt x="1334" y="6216"/>
                    <a:pt x="1238" y="6025"/>
                    <a:pt x="1310" y="5835"/>
                  </a:cubicBezTo>
                  <a:lnTo>
                    <a:pt x="1715" y="4525"/>
                  </a:lnTo>
                  <a:cubicBezTo>
                    <a:pt x="1770" y="4378"/>
                    <a:pt x="1883" y="4287"/>
                    <a:pt x="2019" y="4287"/>
                  </a:cubicBezTo>
                  <a:cubicBezTo>
                    <a:pt x="2059" y="4287"/>
                    <a:pt x="2101" y="4295"/>
                    <a:pt x="2143" y="4311"/>
                  </a:cubicBezTo>
                  <a:lnTo>
                    <a:pt x="2739" y="4525"/>
                  </a:lnTo>
                  <a:lnTo>
                    <a:pt x="2739" y="3858"/>
                  </a:lnTo>
                  <a:cubicBezTo>
                    <a:pt x="2739" y="3692"/>
                    <a:pt x="2882" y="3501"/>
                    <a:pt x="3096" y="3501"/>
                  </a:cubicBezTo>
                  <a:close/>
                  <a:moveTo>
                    <a:pt x="2739" y="0"/>
                  </a:moveTo>
                  <a:lnTo>
                    <a:pt x="2739" y="358"/>
                  </a:lnTo>
                  <a:cubicBezTo>
                    <a:pt x="2739" y="429"/>
                    <a:pt x="2763" y="524"/>
                    <a:pt x="2834" y="596"/>
                  </a:cubicBezTo>
                  <a:lnTo>
                    <a:pt x="3263" y="1024"/>
                  </a:lnTo>
                  <a:lnTo>
                    <a:pt x="2524" y="1787"/>
                  </a:lnTo>
                  <a:cubicBezTo>
                    <a:pt x="738" y="3525"/>
                    <a:pt x="0" y="4239"/>
                    <a:pt x="0" y="5883"/>
                  </a:cubicBezTo>
                  <a:cubicBezTo>
                    <a:pt x="0" y="7978"/>
                    <a:pt x="1667" y="9669"/>
                    <a:pt x="3739" y="9669"/>
                  </a:cubicBezTo>
                  <a:cubicBezTo>
                    <a:pt x="5835" y="9669"/>
                    <a:pt x="7502" y="7978"/>
                    <a:pt x="7502" y="5883"/>
                  </a:cubicBezTo>
                  <a:cubicBezTo>
                    <a:pt x="7525" y="4239"/>
                    <a:pt x="6787" y="3525"/>
                    <a:pt x="5001" y="1787"/>
                  </a:cubicBezTo>
                  <a:cubicBezTo>
                    <a:pt x="4763" y="1572"/>
                    <a:pt x="4525" y="1310"/>
                    <a:pt x="4263" y="1024"/>
                  </a:cubicBezTo>
                  <a:lnTo>
                    <a:pt x="4692" y="596"/>
                  </a:lnTo>
                  <a:cubicBezTo>
                    <a:pt x="4763" y="524"/>
                    <a:pt x="4787" y="429"/>
                    <a:pt x="4787" y="358"/>
                  </a:cubicBezTo>
                  <a:lnTo>
                    <a:pt x="4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0"/>
            <p:cNvSpPr/>
            <p:nvPr/>
          </p:nvSpPr>
          <p:spPr>
            <a:xfrm>
              <a:off x="2174008" y="2209924"/>
              <a:ext cx="113501" cy="110291"/>
            </a:xfrm>
            <a:custGeom>
              <a:rect b="b" l="l" r="r" t="t"/>
              <a:pathLst>
                <a:path extrusionOk="0" h="3264" w="3359">
                  <a:moveTo>
                    <a:pt x="1739" y="1334"/>
                  </a:moveTo>
                  <a:cubicBezTo>
                    <a:pt x="1929" y="1334"/>
                    <a:pt x="2096" y="1477"/>
                    <a:pt x="2096" y="1692"/>
                  </a:cubicBezTo>
                  <a:cubicBezTo>
                    <a:pt x="2096" y="1906"/>
                    <a:pt x="1953" y="2049"/>
                    <a:pt x="1739" y="2049"/>
                  </a:cubicBezTo>
                  <a:cubicBezTo>
                    <a:pt x="1572" y="2049"/>
                    <a:pt x="1382" y="1906"/>
                    <a:pt x="1382" y="1692"/>
                  </a:cubicBezTo>
                  <a:cubicBezTo>
                    <a:pt x="1382" y="1501"/>
                    <a:pt x="1548" y="1334"/>
                    <a:pt x="1739" y="1334"/>
                  </a:cubicBezTo>
                  <a:close/>
                  <a:moveTo>
                    <a:pt x="1382" y="1"/>
                  </a:moveTo>
                  <a:lnTo>
                    <a:pt x="1382" y="525"/>
                  </a:lnTo>
                  <a:cubicBezTo>
                    <a:pt x="1382" y="644"/>
                    <a:pt x="1334" y="763"/>
                    <a:pt x="1215" y="834"/>
                  </a:cubicBezTo>
                  <a:cubicBezTo>
                    <a:pt x="1144" y="858"/>
                    <a:pt x="1096" y="930"/>
                    <a:pt x="1025" y="953"/>
                  </a:cubicBezTo>
                  <a:cubicBezTo>
                    <a:pt x="981" y="1011"/>
                    <a:pt x="921" y="1043"/>
                    <a:pt x="853" y="1043"/>
                  </a:cubicBezTo>
                  <a:cubicBezTo>
                    <a:pt x="809" y="1043"/>
                    <a:pt x="762" y="1029"/>
                    <a:pt x="715" y="1001"/>
                  </a:cubicBezTo>
                  <a:lnTo>
                    <a:pt x="191" y="834"/>
                  </a:lnTo>
                  <a:lnTo>
                    <a:pt x="1" y="1477"/>
                  </a:lnTo>
                  <a:lnTo>
                    <a:pt x="477" y="1620"/>
                  </a:lnTo>
                  <a:cubicBezTo>
                    <a:pt x="596" y="1668"/>
                    <a:pt x="667" y="1787"/>
                    <a:pt x="715" y="1906"/>
                  </a:cubicBezTo>
                  <a:cubicBezTo>
                    <a:pt x="715" y="1954"/>
                    <a:pt x="739" y="2025"/>
                    <a:pt x="763" y="2096"/>
                  </a:cubicBezTo>
                  <a:cubicBezTo>
                    <a:pt x="834" y="2216"/>
                    <a:pt x="786" y="2335"/>
                    <a:pt x="739" y="2430"/>
                  </a:cubicBezTo>
                  <a:lnTo>
                    <a:pt x="429" y="2859"/>
                  </a:lnTo>
                  <a:lnTo>
                    <a:pt x="977" y="3263"/>
                  </a:lnTo>
                  <a:lnTo>
                    <a:pt x="1263" y="2811"/>
                  </a:lnTo>
                  <a:cubicBezTo>
                    <a:pt x="1334" y="2739"/>
                    <a:pt x="1453" y="2668"/>
                    <a:pt x="1572" y="2668"/>
                  </a:cubicBezTo>
                  <a:lnTo>
                    <a:pt x="1810" y="2668"/>
                  </a:lnTo>
                  <a:cubicBezTo>
                    <a:pt x="1929" y="2668"/>
                    <a:pt x="2025" y="2739"/>
                    <a:pt x="2072" y="2811"/>
                  </a:cubicBezTo>
                  <a:lnTo>
                    <a:pt x="2382" y="3263"/>
                  </a:lnTo>
                  <a:lnTo>
                    <a:pt x="2906" y="2859"/>
                  </a:lnTo>
                  <a:lnTo>
                    <a:pt x="2620" y="2430"/>
                  </a:lnTo>
                  <a:cubicBezTo>
                    <a:pt x="2549" y="2335"/>
                    <a:pt x="2525" y="2192"/>
                    <a:pt x="2572" y="2096"/>
                  </a:cubicBezTo>
                  <a:cubicBezTo>
                    <a:pt x="2620" y="2049"/>
                    <a:pt x="2644" y="1954"/>
                    <a:pt x="2644" y="1906"/>
                  </a:cubicBezTo>
                  <a:cubicBezTo>
                    <a:pt x="2668" y="1787"/>
                    <a:pt x="2763" y="1692"/>
                    <a:pt x="2882" y="1620"/>
                  </a:cubicBezTo>
                  <a:lnTo>
                    <a:pt x="3358" y="1477"/>
                  </a:lnTo>
                  <a:lnTo>
                    <a:pt x="3144" y="834"/>
                  </a:lnTo>
                  <a:lnTo>
                    <a:pt x="2763" y="1001"/>
                  </a:lnTo>
                  <a:cubicBezTo>
                    <a:pt x="2728" y="1015"/>
                    <a:pt x="2693" y="1021"/>
                    <a:pt x="2659" y="1021"/>
                  </a:cubicBezTo>
                  <a:cubicBezTo>
                    <a:pt x="2576" y="1021"/>
                    <a:pt x="2497" y="987"/>
                    <a:pt x="2430" y="953"/>
                  </a:cubicBezTo>
                  <a:cubicBezTo>
                    <a:pt x="2382" y="882"/>
                    <a:pt x="2311" y="858"/>
                    <a:pt x="2263" y="834"/>
                  </a:cubicBezTo>
                  <a:cubicBezTo>
                    <a:pt x="2168" y="763"/>
                    <a:pt x="2072" y="644"/>
                    <a:pt x="2072" y="525"/>
                  </a:cubicBez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0"/>
          <p:cNvGrpSpPr/>
          <p:nvPr/>
        </p:nvGrpSpPr>
        <p:grpSpPr>
          <a:xfrm>
            <a:off x="1143381" y="2051082"/>
            <a:ext cx="424413" cy="423547"/>
            <a:chOff x="1360480" y="2009583"/>
            <a:chExt cx="397539" cy="396728"/>
          </a:xfrm>
        </p:grpSpPr>
        <p:sp>
          <p:nvSpPr>
            <p:cNvPr id="1261" name="Google Shape;1261;p70"/>
            <p:cNvSpPr/>
            <p:nvPr/>
          </p:nvSpPr>
          <p:spPr>
            <a:xfrm>
              <a:off x="1360480" y="2358803"/>
              <a:ext cx="396728" cy="47509"/>
            </a:xfrm>
            <a:custGeom>
              <a:rect b="b" l="l" r="r" t="t"/>
              <a:pathLst>
                <a:path extrusionOk="0" h="1406" w="11741">
                  <a:moveTo>
                    <a:pt x="357" y="0"/>
                  </a:moveTo>
                  <a:cubicBezTo>
                    <a:pt x="191" y="0"/>
                    <a:pt x="0" y="143"/>
                    <a:pt x="0" y="358"/>
                  </a:cubicBezTo>
                  <a:lnTo>
                    <a:pt x="0" y="1048"/>
                  </a:lnTo>
                  <a:cubicBezTo>
                    <a:pt x="0" y="1215"/>
                    <a:pt x="167" y="1405"/>
                    <a:pt x="357" y="1405"/>
                  </a:cubicBezTo>
                  <a:lnTo>
                    <a:pt x="11383" y="1405"/>
                  </a:lnTo>
                  <a:cubicBezTo>
                    <a:pt x="11550" y="1405"/>
                    <a:pt x="11741" y="1239"/>
                    <a:pt x="11741" y="1048"/>
                  </a:cubicBezTo>
                  <a:lnTo>
                    <a:pt x="11741" y="358"/>
                  </a:lnTo>
                  <a:cubicBezTo>
                    <a:pt x="11741" y="143"/>
                    <a:pt x="11598" y="0"/>
                    <a:pt x="1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0"/>
            <p:cNvSpPr/>
            <p:nvPr/>
          </p:nvSpPr>
          <p:spPr>
            <a:xfrm>
              <a:off x="1457829" y="2077974"/>
              <a:ext cx="135228" cy="129585"/>
            </a:xfrm>
            <a:custGeom>
              <a:rect b="b" l="l" r="r" t="t"/>
              <a:pathLst>
                <a:path extrusionOk="0" h="3835" w="4002">
                  <a:moveTo>
                    <a:pt x="1930" y="0"/>
                  </a:moveTo>
                  <a:lnTo>
                    <a:pt x="1930" y="357"/>
                  </a:lnTo>
                  <a:cubicBezTo>
                    <a:pt x="1930" y="453"/>
                    <a:pt x="1953" y="524"/>
                    <a:pt x="2025" y="596"/>
                  </a:cubicBezTo>
                  <a:lnTo>
                    <a:pt x="2620" y="1191"/>
                  </a:lnTo>
                  <a:lnTo>
                    <a:pt x="2620" y="1786"/>
                  </a:lnTo>
                  <a:cubicBezTo>
                    <a:pt x="2668" y="2001"/>
                    <a:pt x="2525" y="2144"/>
                    <a:pt x="2311" y="2144"/>
                  </a:cubicBezTo>
                  <a:lnTo>
                    <a:pt x="1596" y="2144"/>
                  </a:lnTo>
                  <a:cubicBezTo>
                    <a:pt x="667" y="2144"/>
                    <a:pt x="1" y="2977"/>
                    <a:pt x="167" y="3834"/>
                  </a:cubicBezTo>
                  <a:cubicBezTo>
                    <a:pt x="882" y="3834"/>
                    <a:pt x="1358" y="3596"/>
                    <a:pt x="1811" y="3358"/>
                  </a:cubicBezTo>
                  <a:lnTo>
                    <a:pt x="2454" y="3025"/>
                  </a:lnTo>
                  <a:lnTo>
                    <a:pt x="2287" y="2834"/>
                  </a:lnTo>
                  <a:cubicBezTo>
                    <a:pt x="2858" y="2834"/>
                    <a:pt x="3335" y="2358"/>
                    <a:pt x="3335" y="1786"/>
                  </a:cubicBezTo>
                  <a:lnTo>
                    <a:pt x="3335" y="1191"/>
                  </a:lnTo>
                  <a:lnTo>
                    <a:pt x="3930" y="596"/>
                  </a:lnTo>
                  <a:cubicBezTo>
                    <a:pt x="3978" y="548"/>
                    <a:pt x="4001" y="453"/>
                    <a:pt x="4001" y="357"/>
                  </a:cubicBezTo>
                  <a:lnTo>
                    <a:pt x="4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0"/>
            <p:cNvSpPr/>
            <p:nvPr/>
          </p:nvSpPr>
          <p:spPr>
            <a:xfrm>
              <a:off x="1386228" y="2250168"/>
              <a:ext cx="82110" cy="38656"/>
            </a:xfrm>
            <a:custGeom>
              <a:rect b="b" l="l" r="r" t="t"/>
              <a:pathLst>
                <a:path extrusionOk="0" h="1144" w="2430">
                  <a:moveTo>
                    <a:pt x="167" y="1"/>
                  </a:moveTo>
                  <a:cubicBezTo>
                    <a:pt x="95" y="382"/>
                    <a:pt x="24" y="763"/>
                    <a:pt x="0" y="1144"/>
                  </a:cubicBezTo>
                  <a:lnTo>
                    <a:pt x="2429" y="1144"/>
                  </a:lnTo>
                  <a:cubicBezTo>
                    <a:pt x="2143" y="620"/>
                    <a:pt x="1596" y="239"/>
                    <a:pt x="977" y="120"/>
                  </a:cubicBez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0"/>
            <p:cNvSpPr/>
            <p:nvPr/>
          </p:nvSpPr>
          <p:spPr>
            <a:xfrm>
              <a:off x="1399102" y="2198672"/>
              <a:ext cx="333169" cy="90152"/>
            </a:xfrm>
            <a:custGeom>
              <a:rect b="b" l="l" r="r" t="t"/>
              <a:pathLst>
                <a:path extrusionOk="0" h="2668" w="9860">
                  <a:moveTo>
                    <a:pt x="4644" y="0"/>
                  </a:moveTo>
                  <a:lnTo>
                    <a:pt x="4287" y="191"/>
                  </a:lnTo>
                  <a:cubicBezTo>
                    <a:pt x="3787" y="381"/>
                    <a:pt x="3120" y="929"/>
                    <a:pt x="2024" y="929"/>
                  </a:cubicBezTo>
                  <a:cubicBezTo>
                    <a:pt x="1524" y="929"/>
                    <a:pt x="1048" y="810"/>
                    <a:pt x="572" y="596"/>
                  </a:cubicBezTo>
                  <a:cubicBezTo>
                    <a:pt x="512" y="596"/>
                    <a:pt x="453" y="590"/>
                    <a:pt x="396" y="590"/>
                  </a:cubicBezTo>
                  <a:cubicBezTo>
                    <a:pt x="340" y="590"/>
                    <a:pt x="286" y="596"/>
                    <a:pt x="238" y="620"/>
                  </a:cubicBezTo>
                  <a:cubicBezTo>
                    <a:pt x="119" y="667"/>
                    <a:pt x="72" y="739"/>
                    <a:pt x="0" y="858"/>
                  </a:cubicBezTo>
                  <a:lnTo>
                    <a:pt x="715" y="977"/>
                  </a:lnTo>
                  <a:cubicBezTo>
                    <a:pt x="1691" y="1143"/>
                    <a:pt x="2477" y="1786"/>
                    <a:pt x="2834" y="2668"/>
                  </a:cubicBezTo>
                  <a:lnTo>
                    <a:pt x="9859" y="2668"/>
                  </a:lnTo>
                  <a:cubicBezTo>
                    <a:pt x="9716" y="1906"/>
                    <a:pt x="9002" y="1310"/>
                    <a:pt x="8192" y="1310"/>
                  </a:cubicBezTo>
                  <a:lnTo>
                    <a:pt x="7145" y="1310"/>
                  </a:lnTo>
                  <a:cubicBezTo>
                    <a:pt x="6192" y="1310"/>
                    <a:pt x="5239" y="834"/>
                    <a:pt x="4668" y="48"/>
                  </a:cubicBezTo>
                  <a:lnTo>
                    <a:pt x="4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0"/>
            <p:cNvSpPr/>
            <p:nvPr/>
          </p:nvSpPr>
          <p:spPr>
            <a:xfrm>
              <a:off x="1385417" y="2312139"/>
              <a:ext cx="347665" cy="24160"/>
            </a:xfrm>
            <a:custGeom>
              <a:rect b="b" l="l" r="r" t="t"/>
              <a:pathLst>
                <a:path extrusionOk="0" h="715" w="10289">
                  <a:moveTo>
                    <a:pt x="0" y="0"/>
                  </a:moveTo>
                  <a:lnTo>
                    <a:pt x="0" y="357"/>
                  </a:lnTo>
                  <a:cubicBezTo>
                    <a:pt x="0" y="476"/>
                    <a:pt x="24" y="596"/>
                    <a:pt x="48" y="715"/>
                  </a:cubicBezTo>
                  <a:lnTo>
                    <a:pt x="10241" y="715"/>
                  </a:lnTo>
                  <a:cubicBezTo>
                    <a:pt x="10264" y="596"/>
                    <a:pt x="10288" y="476"/>
                    <a:pt x="10288" y="357"/>
                  </a:cubicBezTo>
                  <a:lnTo>
                    <a:pt x="102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0"/>
            <p:cNvSpPr/>
            <p:nvPr/>
          </p:nvSpPr>
          <p:spPr>
            <a:xfrm>
              <a:off x="1361257" y="2009583"/>
              <a:ext cx="396762" cy="46698"/>
            </a:xfrm>
            <a:custGeom>
              <a:rect b="b" l="l" r="r" t="t"/>
              <a:pathLst>
                <a:path extrusionOk="0" h="1382" w="11742">
                  <a:moveTo>
                    <a:pt x="382" y="0"/>
                  </a:moveTo>
                  <a:cubicBezTo>
                    <a:pt x="191" y="0"/>
                    <a:pt x="49" y="119"/>
                    <a:pt x="25" y="310"/>
                  </a:cubicBezTo>
                  <a:cubicBezTo>
                    <a:pt x="1" y="476"/>
                    <a:pt x="144" y="667"/>
                    <a:pt x="358" y="667"/>
                  </a:cubicBezTo>
                  <a:lnTo>
                    <a:pt x="4835" y="667"/>
                  </a:lnTo>
                  <a:lnTo>
                    <a:pt x="4835" y="1381"/>
                  </a:lnTo>
                  <a:lnTo>
                    <a:pt x="6907" y="1381"/>
                  </a:lnTo>
                  <a:lnTo>
                    <a:pt x="6907" y="667"/>
                  </a:lnTo>
                  <a:lnTo>
                    <a:pt x="11360" y="667"/>
                  </a:lnTo>
                  <a:cubicBezTo>
                    <a:pt x="11527" y="667"/>
                    <a:pt x="11694" y="548"/>
                    <a:pt x="11718" y="357"/>
                  </a:cubicBezTo>
                  <a:cubicBezTo>
                    <a:pt x="11741" y="143"/>
                    <a:pt x="11575" y="0"/>
                    <a:pt x="11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70"/>
          <p:cNvGrpSpPr/>
          <p:nvPr/>
        </p:nvGrpSpPr>
        <p:grpSpPr>
          <a:xfrm>
            <a:off x="4730925" y="1416212"/>
            <a:ext cx="422718" cy="423547"/>
            <a:chOff x="4720862" y="1414913"/>
            <a:chExt cx="395951" cy="396728"/>
          </a:xfrm>
        </p:grpSpPr>
        <p:sp>
          <p:nvSpPr>
            <p:cNvPr id="1268" name="Google Shape;1268;p70"/>
            <p:cNvSpPr/>
            <p:nvPr/>
          </p:nvSpPr>
          <p:spPr>
            <a:xfrm>
              <a:off x="5000069" y="1422955"/>
              <a:ext cx="62816" cy="62782"/>
            </a:xfrm>
            <a:custGeom>
              <a:rect b="b" l="l" r="r" t="t"/>
              <a:pathLst>
                <a:path extrusionOk="0" h="1858" w="1859">
                  <a:moveTo>
                    <a:pt x="1" y="0"/>
                  </a:moveTo>
                  <a:lnTo>
                    <a:pt x="1" y="1858"/>
                  </a:lnTo>
                  <a:lnTo>
                    <a:pt x="1859" y="185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0"/>
            <p:cNvSpPr/>
            <p:nvPr/>
          </p:nvSpPr>
          <p:spPr>
            <a:xfrm>
              <a:off x="4766715" y="1414913"/>
              <a:ext cx="301812" cy="118299"/>
            </a:xfrm>
            <a:custGeom>
              <a:rect b="b" l="l" r="r" t="t"/>
              <a:pathLst>
                <a:path extrusionOk="0" h="3501" w="8932">
                  <a:moveTo>
                    <a:pt x="358" y="0"/>
                  </a:moveTo>
                  <a:cubicBezTo>
                    <a:pt x="191" y="0"/>
                    <a:pt x="1" y="167"/>
                    <a:pt x="1" y="357"/>
                  </a:cubicBezTo>
                  <a:lnTo>
                    <a:pt x="1" y="3501"/>
                  </a:lnTo>
                  <a:lnTo>
                    <a:pt x="8931" y="3501"/>
                  </a:lnTo>
                  <a:lnTo>
                    <a:pt x="8931" y="2786"/>
                  </a:lnTo>
                  <a:lnTo>
                    <a:pt x="6574" y="2786"/>
                  </a:lnTo>
                  <a:cubicBezTo>
                    <a:pt x="6407" y="2786"/>
                    <a:pt x="6216" y="2620"/>
                    <a:pt x="6216" y="2429"/>
                  </a:cubicBezTo>
                  <a:lnTo>
                    <a:pt x="6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0"/>
            <p:cNvSpPr/>
            <p:nvPr/>
          </p:nvSpPr>
          <p:spPr>
            <a:xfrm>
              <a:off x="4768337" y="1740818"/>
              <a:ext cx="301778" cy="70824"/>
            </a:xfrm>
            <a:custGeom>
              <a:rect b="b" l="l" r="r" t="t"/>
              <a:pathLst>
                <a:path extrusionOk="0" h="2096" w="8931">
                  <a:moveTo>
                    <a:pt x="0" y="0"/>
                  </a:moveTo>
                  <a:lnTo>
                    <a:pt x="0" y="1738"/>
                  </a:lnTo>
                  <a:cubicBezTo>
                    <a:pt x="24" y="1953"/>
                    <a:pt x="167" y="2096"/>
                    <a:pt x="334" y="2096"/>
                  </a:cubicBezTo>
                  <a:lnTo>
                    <a:pt x="8597" y="2096"/>
                  </a:lnTo>
                  <a:cubicBezTo>
                    <a:pt x="8764" y="2096"/>
                    <a:pt x="8931" y="1953"/>
                    <a:pt x="8931" y="1738"/>
                  </a:cubicBezTo>
                  <a:lnTo>
                    <a:pt x="8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0"/>
            <p:cNvSpPr/>
            <p:nvPr/>
          </p:nvSpPr>
          <p:spPr>
            <a:xfrm>
              <a:off x="4720862" y="1555716"/>
              <a:ext cx="395951" cy="164186"/>
            </a:xfrm>
            <a:custGeom>
              <a:rect b="b" l="l" r="r" t="t"/>
              <a:pathLst>
                <a:path extrusionOk="0" h="4859" w="11718">
                  <a:moveTo>
                    <a:pt x="3104" y="650"/>
                  </a:moveTo>
                  <a:cubicBezTo>
                    <a:pt x="3686" y="650"/>
                    <a:pt x="4168" y="1111"/>
                    <a:pt x="4168" y="1668"/>
                  </a:cubicBezTo>
                  <a:lnTo>
                    <a:pt x="4168" y="3097"/>
                  </a:lnTo>
                  <a:cubicBezTo>
                    <a:pt x="4168" y="3675"/>
                    <a:pt x="3705" y="4138"/>
                    <a:pt x="3109" y="4138"/>
                  </a:cubicBezTo>
                  <a:cubicBezTo>
                    <a:pt x="3043" y="4138"/>
                    <a:pt x="2975" y="4133"/>
                    <a:pt x="2906" y="4121"/>
                  </a:cubicBezTo>
                  <a:cubicBezTo>
                    <a:pt x="2429" y="4025"/>
                    <a:pt x="2072" y="3549"/>
                    <a:pt x="2072" y="3073"/>
                  </a:cubicBezTo>
                  <a:lnTo>
                    <a:pt x="2072" y="1715"/>
                  </a:lnTo>
                  <a:cubicBezTo>
                    <a:pt x="2072" y="1239"/>
                    <a:pt x="2453" y="763"/>
                    <a:pt x="2906" y="668"/>
                  </a:cubicBezTo>
                  <a:cubicBezTo>
                    <a:pt x="2973" y="656"/>
                    <a:pt x="3039" y="650"/>
                    <a:pt x="3104" y="650"/>
                  </a:cubicBezTo>
                  <a:close/>
                  <a:moveTo>
                    <a:pt x="5859" y="691"/>
                  </a:moveTo>
                  <a:cubicBezTo>
                    <a:pt x="6359" y="691"/>
                    <a:pt x="6811" y="1049"/>
                    <a:pt x="6907" y="1525"/>
                  </a:cubicBezTo>
                  <a:cubicBezTo>
                    <a:pt x="6954" y="1858"/>
                    <a:pt x="6859" y="2192"/>
                    <a:pt x="6668" y="2430"/>
                  </a:cubicBezTo>
                  <a:cubicBezTo>
                    <a:pt x="6787" y="2596"/>
                    <a:pt x="6907" y="2858"/>
                    <a:pt x="6907" y="3097"/>
                  </a:cubicBezTo>
                  <a:cubicBezTo>
                    <a:pt x="6907" y="3668"/>
                    <a:pt x="6430" y="4144"/>
                    <a:pt x="5859" y="4144"/>
                  </a:cubicBezTo>
                  <a:lnTo>
                    <a:pt x="5168" y="4144"/>
                  </a:lnTo>
                  <a:cubicBezTo>
                    <a:pt x="4978" y="4144"/>
                    <a:pt x="4811" y="4002"/>
                    <a:pt x="4811" y="3787"/>
                  </a:cubicBezTo>
                  <a:lnTo>
                    <a:pt x="4811" y="1049"/>
                  </a:lnTo>
                  <a:cubicBezTo>
                    <a:pt x="4811" y="882"/>
                    <a:pt x="4954" y="691"/>
                    <a:pt x="5168" y="691"/>
                  </a:cubicBezTo>
                  <a:close/>
                  <a:moveTo>
                    <a:pt x="9526" y="715"/>
                  </a:moveTo>
                  <a:cubicBezTo>
                    <a:pt x="9574" y="715"/>
                    <a:pt x="9645" y="787"/>
                    <a:pt x="9645" y="834"/>
                  </a:cubicBezTo>
                  <a:lnTo>
                    <a:pt x="9645" y="3525"/>
                  </a:lnTo>
                  <a:cubicBezTo>
                    <a:pt x="9645" y="3620"/>
                    <a:pt x="9598" y="3740"/>
                    <a:pt x="9550" y="3787"/>
                  </a:cubicBezTo>
                  <a:cubicBezTo>
                    <a:pt x="9238" y="4100"/>
                    <a:pt x="8902" y="4230"/>
                    <a:pt x="8597" y="4230"/>
                  </a:cubicBezTo>
                  <a:cubicBezTo>
                    <a:pt x="7970" y="4230"/>
                    <a:pt x="7470" y="3681"/>
                    <a:pt x="7550" y="3025"/>
                  </a:cubicBezTo>
                  <a:cubicBezTo>
                    <a:pt x="7550" y="2978"/>
                    <a:pt x="7573" y="2954"/>
                    <a:pt x="7573" y="2954"/>
                  </a:cubicBezTo>
                  <a:cubicBezTo>
                    <a:pt x="7673" y="2868"/>
                    <a:pt x="7778" y="2832"/>
                    <a:pt x="7873" y="2832"/>
                  </a:cubicBezTo>
                  <a:cubicBezTo>
                    <a:pt x="8097" y="2832"/>
                    <a:pt x="8274" y="3030"/>
                    <a:pt x="8240" y="3263"/>
                  </a:cubicBezTo>
                  <a:cubicBezTo>
                    <a:pt x="8240" y="3287"/>
                    <a:pt x="8240" y="3335"/>
                    <a:pt x="8264" y="3335"/>
                  </a:cubicBezTo>
                  <a:cubicBezTo>
                    <a:pt x="8376" y="3455"/>
                    <a:pt x="8497" y="3504"/>
                    <a:pt x="8606" y="3504"/>
                  </a:cubicBezTo>
                  <a:cubicBezTo>
                    <a:pt x="8799" y="3504"/>
                    <a:pt x="8955" y="3351"/>
                    <a:pt x="8955" y="3168"/>
                  </a:cubicBezTo>
                  <a:lnTo>
                    <a:pt x="8955" y="1406"/>
                  </a:lnTo>
                  <a:lnTo>
                    <a:pt x="8478" y="1406"/>
                  </a:lnTo>
                  <a:cubicBezTo>
                    <a:pt x="8455" y="1406"/>
                    <a:pt x="8407" y="1406"/>
                    <a:pt x="8383" y="1382"/>
                  </a:cubicBezTo>
                  <a:cubicBezTo>
                    <a:pt x="8097" y="1072"/>
                    <a:pt x="8288" y="715"/>
                    <a:pt x="8597" y="715"/>
                  </a:cubicBezTo>
                  <a:close/>
                  <a:moveTo>
                    <a:pt x="358" y="1"/>
                  </a:moveTo>
                  <a:cubicBezTo>
                    <a:pt x="167" y="1"/>
                    <a:pt x="0" y="167"/>
                    <a:pt x="0" y="358"/>
                  </a:cubicBezTo>
                  <a:lnTo>
                    <a:pt x="0" y="4502"/>
                  </a:lnTo>
                  <a:cubicBezTo>
                    <a:pt x="0" y="4692"/>
                    <a:pt x="143" y="4859"/>
                    <a:pt x="358" y="4859"/>
                  </a:cubicBezTo>
                  <a:lnTo>
                    <a:pt x="11360" y="4859"/>
                  </a:lnTo>
                  <a:cubicBezTo>
                    <a:pt x="11550" y="4859"/>
                    <a:pt x="11717" y="4716"/>
                    <a:pt x="11717" y="4502"/>
                  </a:cubicBezTo>
                  <a:lnTo>
                    <a:pt x="11717" y="358"/>
                  </a:lnTo>
                  <a:cubicBezTo>
                    <a:pt x="11717" y="167"/>
                    <a:pt x="11574" y="1"/>
                    <a:pt x="11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0"/>
            <p:cNvSpPr/>
            <p:nvPr/>
          </p:nvSpPr>
          <p:spPr>
            <a:xfrm>
              <a:off x="4907552" y="1648267"/>
              <a:ext cx="24971" cy="24160"/>
            </a:xfrm>
            <a:custGeom>
              <a:rect b="b" l="l" r="r" t="t"/>
              <a:pathLst>
                <a:path extrusionOk="0" h="715" w="739">
                  <a:moveTo>
                    <a:pt x="0" y="0"/>
                  </a:moveTo>
                  <a:lnTo>
                    <a:pt x="0" y="715"/>
                  </a:lnTo>
                  <a:lnTo>
                    <a:pt x="358" y="715"/>
                  </a:lnTo>
                  <a:cubicBezTo>
                    <a:pt x="500" y="715"/>
                    <a:pt x="667" y="643"/>
                    <a:pt x="691" y="477"/>
                  </a:cubicBezTo>
                  <a:cubicBezTo>
                    <a:pt x="739" y="239"/>
                    <a:pt x="572"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0"/>
            <p:cNvSpPr/>
            <p:nvPr/>
          </p:nvSpPr>
          <p:spPr>
            <a:xfrm>
              <a:off x="4907552" y="1603191"/>
              <a:ext cx="23349" cy="23383"/>
            </a:xfrm>
            <a:custGeom>
              <a:rect b="b" l="l" r="r" t="t"/>
              <a:pathLst>
                <a:path extrusionOk="0" h="692" w="691">
                  <a:moveTo>
                    <a:pt x="0" y="1"/>
                  </a:moveTo>
                  <a:lnTo>
                    <a:pt x="0" y="691"/>
                  </a:lnTo>
                  <a:lnTo>
                    <a:pt x="334" y="691"/>
                  </a:lnTo>
                  <a:cubicBezTo>
                    <a:pt x="500" y="691"/>
                    <a:pt x="667" y="572"/>
                    <a:pt x="691" y="382"/>
                  </a:cubicBezTo>
                  <a:cubicBezTo>
                    <a:pt x="691" y="191"/>
                    <a:pt x="548"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0"/>
            <p:cNvSpPr/>
            <p:nvPr/>
          </p:nvSpPr>
          <p:spPr>
            <a:xfrm>
              <a:off x="4814190" y="1602380"/>
              <a:ext cx="24194" cy="70891"/>
            </a:xfrm>
            <a:custGeom>
              <a:rect b="b" l="l" r="r" t="t"/>
              <a:pathLst>
                <a:path extrusionOk="0" h="2098" w="716">
                  <a:moveTo>
                    <a:pt x="358" y="1"/>
                  </a:moveTo>
                  <a:cubicBezTo>
                    <a:pt x="168" y="1"/>
                    <a:pt x="1" y="144"/>
                    <a:pt x="1" y="358"/>
                  </a:cubicBezTo>
                  <a:lnTo>
                    <a:pt x="1" y="1739"/>
                  </a:lnTo>
                  <a:cubicBezTo>
                    <a:pt x="1" y="1906"/>
                    <a:pt x="96" y="2049"/>
                    <a:pt x="239" y="2073"/>
                  </a:cubicBezTo>
                  <a:cubicBezTo>
                    <a:pt x="282" y="2090"/>
                    <a:pt x="325" y="2098"/>
                    <a:pt x="366" y="2098"/>
                  </a:cubicBezTo>
                  <a:cubicBezTo>
                    <a:pt x="555" y="2098"/>
                    <a:pt x="715" y="1935"/>
                    <a:pt x="715" y="1739"/>
                  </a:cubicBezTo>
                  <a:lnTo>
                    <a:pt x="715" y="358"/>
                  </a:lnTo>
                  <a:cubicBezTo>
                    <a:pt x="715" y="144"/>
                    <a:pt x="572"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70"/>
          <p:cNvGrpSpPr/>
          <p:nvPr/>
        </p:nvGrpSpPr>
        <p:grpSpPr>
          <a:xfrm>
            <a:off x="3976649" y="1417908"/>
            <a:ext cx="426145" cy="421852"/>
            <a:chOff x="4014347" y="1416501"/>
            <a:chExt cx="399161" cy="395140"/>
          </a:xfrm>
        </p:grpSpPr>
        <p:sp>
          <p:nvSpPr>
            <p:cNvPr id="1276" name="Google Shape;1276;p70"/>
            <p:cNvSpPr/>
            <p:nvPr/>
          </p:nvSpPr>
          <p:spPr>
            <a:xfrm>
              <a:off x="4016746" y="1764133"/>
              <a:ext cx="395951" cy="47509"/>
            </a:xfrm>
            <a:custGeom>
              <a:rect b="b" l="l" r="r" t="t"/>
              <a:pathLst>
                <a:path extrusionOk="0" h="1406" w="11718">
                  <a:moveTo>
                    <a:pt x="1" y="1"/>
                  </a:moveTo>
                  <a:lnTo>
                    <a:pt x="1" y="1048"/>
                  </a:lnTo>
                  <a:cubicBezTo>
                    <a:pt x="1" y="1215"/>
                    <a:pt x="144" y="1406"/>
                    <a:pt x="358" y="1406"/>
                  </a:cubicBezTo>
                  <a:lnTo>
                    <a:pt x="11360" y="1406"/>
                  </a:lnTo>
                  <a:cubicBezTo>
                    <a:pt x="11551" y="1406"/>
                    <a:pt x="11717" y="1239"/>
                    <a:pt x="11717" y="1048"/>
                  </a:cubicBezTo>
                  <a:lnTo>
                    <a:pt x="1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0"/>
            <p:cNvSpPr/>
            <p:nvPr/>
          </p:nvSpPr>
          <p:spPr>
            <a:xfrm>
              <a:off x="4016746" y="1719091"/>
              <a:ext cx="69236" cy="24160"/>
            </a:xfrm>
            <a:custGeom>
              <a:rect b="b" l="l" r="r" t="t"/>
              <a:pathLst>
                <a:path extrusionOk="0" h="715" w="2049">
                  <a:moveTo>
                    <a:pt x="1" y="0"/>
                  </a:moveTo>
                  <a:lnTo>
                    <a:pt x="1" y="714"/>
                  </a:lnTo>
                  <a:lnTo>
                    <a:pt x="2049" y="714"/>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0"/>
            <p:cNvSpPr/>
            <p:nvPr/>
          </p:nvSpPr>
          <p:spPr>
            <a:xfrm>
              <a:off x="4014347" y="1485703"/>
              <a:ext cx="398350" cy="212472"/>
            </a:xfrm>
            <a:custGeom>
              <a:rect b="b" l="l" r="r" t="t"/>
              <a:pathLst>
                <a:path extrusionOk="0" h="6288" w="11789">
                  <a:moveTo>
                    <a:pt x="6263" y="2763"/>
                  </a:moveTo>
                  <a:cubicBezTo>
                    <a:pt x="6502" y="2787"/>
                    <a:pt x="6740" y="2835"/>
                    <a:pt x="6978" y="2882"/>
                  </a:cubicBezTo>
                  <a:lnTo>
                    <a:pt x="6978" y="5502"/>
                  </a:lnTo>
                  <a:lnTo>
                    <a:pt x="6263" y="5502"/>
                  </a:lnTo>
                  <a:lnTo>
                    <a:pt x="6263" y="2763"/>
                  </a:lnTo>
                  <a:close/>
                  <a:moveTo>
                    <a:pt x="2858" y="3906"/>
                  </a:moveTo>
                  <a:lnTo>
                    <a:pt x="2858" y="5526"/>
                  </a:lnTo>
                  <a:lnTo>
                    <a:pt x="2144" y="5526"/>
                  </a:lnTo>
                  <a:lnTo>
                    <a:pt x="2144" y="4621"/>
                  </a:lnTo>
                  <a:cubicBezTo>
                    <a:pt x="2358" y="4335"/>
                    <a:pt x="2596" y="4097"/>
                    <a:pt x="2858" y="3906"/>
                  </a:cubicBezTo>
                  <a:close/>
                  <a:moveTo>
                    <a:pt x="4239" y="3097"/>
                  </a:moveTo>
                  <a:lnTo>
                    <a:pt x="4239" y="5526"/>
                  </a:lnTo>
                  <a:lnTo>
                    <a:pt x="3525" y="5526"/>
                  </a:lnTo>
                  <a:lnTo>
                    <a:pt x="3525" y="3430"/>
                  </a:lnTo>
                  <a:cubicBezTo>
                    <a:pt x="3763" y="3311"/>
                    <a:pt x="3953" y="3192"/>
                    <a:pt x="4239" y="3097"/>
                  </a:cubicBezTo>
                  <a:close/>
                  <a:moveTo>
                    <a:pt x="5597" y="2811"/>
                  </a:moveTo>
                  <a:lnTo>
                    <a:pt x="5597" y="5526"/>
                  </a:lnTo>
                  <a:lnTo>
                    <a:pt x="4882" y="5526"/>
                  </a:lnTo>
                  <a:lnTo>
                    <a:pt x="4882" y="2906"/>
                  </a:lnTo>
                  <a:cubicBezTo>
                    <a:pt x="5120" y="2859"/>
                    <a:pt x="5359" y="2811"/>
                    <a:pt x="5597" y="2811"/>
                  </a:cubicBezTo>
                  <a:close/>
                  <a:moveTo>
                    <a:pt x="7621" y="3097"/>
                  </a:moveTo>
                  <a:cubicBezTo>
                    <a:pt x="7883" y="3192"/>
                    <a:pt x="8121" y="3311"/>
                    <a:pt x="8335" y="3430"/>
                  </a:cubicBezTo>
                  <a:lnTo>
                    <a:pt x="8335" y="5526"/>
                  </a:lnTo>
                  <a:lnTo>
                    <a:pt x="7621" y="5526"/>
                  </a:lnTo>
                  <a:lnTo>
                    <a:pt x="7621" y="3097"/>
                  </a:lnTo>
                  <a:close/>
                  <a:moveTo>
                    <a:pt x="9026" y="3906"/>
                  </a:moveTo>
                  <a:cubicBezTo>
                    <a:pt x="9288" y="4097"/>
                    <a:pt x="9526" y="4335"/>
                    <a:pt x="9740" y="4621"/>
                  </a:cubicBezTo>
                  <a:lnTo>
                    <a:pt x="9740" y="5526"/>
                  </a:lnTo>
                  <a:lnTo>
                    <a:pt x="9026" y="5526"/>
                  </a:lnTo>
                  <a:lnTo>
                    <a:pt x="9026" y="3906"/>
                  </a:lnTo>
                  <a:close/>
                  <a:moveTo>
                    <a:pt x="4858" y="1"/>
                  </a:moveTo>
                  <a:lnTo>
                    <a:pt x="4858" y="358"/>
                  </a:lnTo>
                  <a:cubicBezTo>
                    <a:pt x="4858" y="453"/>
                    <a:pt x="4882" y="525"/>
                    <a:pt x="4954" y="596"/>
                  </a:cubicBezTo>
                  <a:lnTo>
                    <a:pt x="5549" y="1192"/>
                  </a:lnTo>
                  <a:lnTo>
                    <a:pt x="5549" y="2120"/>
                  </a:lnTo>
                  <a:cubicBezTo>
                    <a:pt x="4239" y="2192"/>
                    <a:pt x="3001" y="2740"/>
                    <a:pt x="2048" y="3621"/>
                  </a:cubicBezTo>
                  <a:lnTo>
                    <a:pt x="2048" y="3192"/>
                  </a:lnTo>
                  <a:cubicBezTo>
                    <a:pt x="2048" y="2611"/>
                    <a:pt x="1595" y="2143"/>
                    <a:pt x="997" y="2143"/>
                  </a:cubicBezTo>
                  <a:cubicBezTo>
                    <a:pt x="982" y="2143"/>
                    <a:pt x="968" y="2144"/>
                    <a:pt x="953" y="2144"/>
                  </a:cubicBezTo>
                  <a:cubicBezTo>
                    <a:pt x="429" y="2168"/>
                    <a:pt x="0" y="2620"/>
                    <a:pt x="0" y="3192"/>
                  </a:cubicBezTo>
                  <a:lnTo>
                    <a:pt x="0" y="6288"/>
                  </a:lnTo>
                  <a:lnTo>
                    <a:pt x="11741" y="6288"/>
                  </a:lnTo>
                  <a:lnTo>
                    <a:pt x="11741" y="3121"/>
                  </a:lnTo>
                  <a:cubicBezTo>
                    <a:pt x="11788" y="2549"/>
                    <a:pt x="11312" y="2120"/>
                    <a:pt x="10741" y="2120"/>
                  </a:cubicBezTo>
                  <a:cubicBezTo>
                    <a:pt x="10193" y="2120"/>
                    <a:pt x="9717" y="2597"/>
                    <a:pt x="9717" y="3144"/>
                  </a:cubicBezTo>
                  <a:lnTo>
                    <a:pt x="9717" y="3597"/>
                  </a:lnTo>
                  <a:cubicBezTo>
                    <a:pt x="8788" y="2740"/>
                    <a:pt x="7573" y="2192"/>
                    <a:pt x="6240" y="2120"/>
                  </a:cubicBezTo>
                  <a:lnTo>
                    <a:pt x="6240" y="1192"/>
                  </a:lnTo>
                  <a:lnTo>
                    <a:pt x="6835" y="596"/>
                  </a:lnTo>
                  <a:cubicBezTo>
                    <a:pt x="6906" y="525"/>
                    <a:pt x="6930" y="453"/>
                    <a:pt x="6930" y="358"/>
                  </a:cubicBezTo>
                  <a:lnTo>
                    <a:pt x="6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0"/>
            <p:cNvSpPr/>
            <p:nvPr/>
          </p:nvSpPr>
          <p:spPr>
            <a:xfrm>
              <a:off x="4341839" y="1719091"/>
              <a:ext cx="70858" cy="24160"/>
            </a:xfrm>
            <a:custGeom>
              <a:rect b="b" l="l" r="r" t="t"/>
              <a:pathLst>
                <a:path extrusionOk="0" h="715" w="2097">
                  <a:moveTo>
                    <a:pt x="1" y="0"/>
                  </a:moveTo>
                  <a:lnTo>
                    <a:pt x="1" y="714"/>
                  </a:lnTo>
                  <a:lnTo>
                    <a:pt x="2096" y="714"/>
                  </a:ln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0"/>
            <p:cNvSpPr/>
            <p:nvPr/>
          </p:nvSpPr>
          <p:spPr>
            <a:xfrm>
              <a:off x="4016746" y="1416501"/>
              <a:ext cx="396762" cy="45921"/>
            </a:xfrm>
            <a:custGeom>
              <a:rect b="b" l="l" r="r" t="t"/>
              <a:pathLst>
                <a:path extrusionOk="0" h="1359" w="11742">
                  <a:moveTo>
                    <a:pt x="382" y="1"/>
                  </a:moveTo>
                  <a:cubicBezTo>
                    <a:pt x="191" y="1"/>
                    <a:pt x="48" y="120"/>
                    <a:pt x="25" y="287"/>
                  </a:cubicBezTo>
                  <a:cubicBezTo>
                    <a:pt x="1" y="477"/>
                    <a:pt x="144" y="644"/>
                    <a:pt x="358" y="644"/>
                  </a:cubicBezTo>
                  <a:lnTo>
                    <a:pt x="4835" y="644"/>
                  </a:lnTo>
                  <a:lnTo>
                    <a:pt x="4835" y="1358"/>
                  </a:lnTo>
                  <a:lnTo>
                    <a:pt x="6907" y="1358"/>
                  </a:lnTo>
                  <a:lnTo>
                    <a:pt x="6907" y="644"/>
                  </a:lnTo>
                  <a:lnTo>
                    <a:pt x="11360" y="644"/>
                  </a:lnTo>
                  <a:cubicBezTo>
                    <a:pt x="11551" y="644"/>
                    <a:pt x="11694" y="525"/>
                    <a:pt x="11717" y="358"/>
                  </a:cubicBezTo>
                  <a:cubicBezTo>
                    <a:pt x="11741" y="144"/>
                    <a:pt x="11575" y="1"/>
                    <a:pt x="11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70"/>
          <p:cNvGrpSpPr/>
          <p:nvPr/>
        </p:nvGrpSpPr>
        <p:grpSpPr>
          <a:xfrm>
            <a:off x="3302242" y="1428225"/>
            <a:ext cx="424449" cy="423583"/>
            <a:chOff x="3382643" y="1426165"/>
            <a:chExt cx="397573" cy="396762"/>
          </a:xfrm>
        </p:grpSpPr>
        <p:sp>
          <p:nvSpPr>
            <p:cNvPr id="1282" name="Google Shape;1282;p70"/>
            <p:cNvSpPr/>
            <p:nvPr/>
          </p:nvSpPr>
          <p:spPr>
            <a:xfrm>
              <a:off x="3382643" y="1775419"/>
              <a:ext cx="396762" cy="47509"/>
            </a:xfrm>
            <a:custGeom>
              <a:rect b="b" l="l" r="r" t="t"/>
              <a:pathLst>
                <a:path extrusionOk="0" h="1406" w="11742">
                  <a:moveTo>
                    <a:pt x="358" y="0"/>
                  </a:moveTo>
                  <a:cubicBezTo>
                    <a:pt x="168" y="0"/>
                    <a:pt x="1" y="143"/>
                    <a:pt x="1" y="357"/>
                  </a:cubicBezTo>
                  <a:lnTo>
                    <a:pt x="1" y="1048"/>
                  </a:lnTo>
                  <a:cubicBezTo>
                    <a:pt x="1" y="1215"/>
                    <a:pt x="144" y="1405"/>
                    <a:pt x="358" y="1405"/>
                  </a:cubicBezTo>
                  <a:lnTo>
                    <a:pt x="11384" y="1405"/>
                  </a:lnTo>
                  <a:cubicBezTo>
                    <a:pt x="11551" y="1405"/>
                    <a:pt x="11741" y="1238"/>
                    <a:pt x="11741" y="1048"/>
                  </a:cubicBezTo>
                  <a:lnTo>
                    <a:pt x="11741" y="357"/>
                  </a:lnTo>
                  <a:cubicBezTo>
                    <a:pt x="11741" y="143"/>
                    <a:pt x="11575" y="0"/>
                    <a:pt x="11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0"/>
            <p:cNvSpPr/>
            <p:nvPr/>
          </p:nvSpPr>
          <p:spPr>
            <a:xfrm>
              <a:off x="3473572" y="1494556"/>
              <a:ext cx="213282" cy="257547"/>
            </a:xfrm>
            <a:custGeom>
              <a:rect b="b" l="l" r="r" t="t"/>
              <a:pathLst>
                <a:path extrusionOk="0" h="7622" w="6312">
                  <a:moveTo>
                    <a:pt x="1811" y="4192"/>
                  </a:moveTo>
                  <a:cubicBezTo>
                    <a:pt x="1978" y="4192"/>
                    <a:pt x="2168" y="4359"/>
                    <a:pt x="2168" y="4549"/>
                  </a:cubicBezTo>
                  <a:cubicBezTo>
                    <a:pt x="2168" y="4764"/>
                    <a:pt x="2025" y="4907"/>
                    <a:pt x="1811" y="4907"/>
                  </a:cubicBezTo>
                  <a:cubicBezTo>
                    <a:pt x="1620" y="4907"/>
                    <a:pt x="1454" y="4764"/>
                    <a:pt x="1454" y="4549"/>
                  </a:cubicBezTo>
                  <a:cubicBezTo>
                    <a:pt x="1454" y="4359"/>
                    <a:pt x="1620" y="4192"/>
                    <a:pt x="1811" y="4192"/>
                  </a:cubicBezTo>
                  <a:close/>
                  <a:moveTo>
                    <a:pt x="4549" y="4192"/>
                  </a:moveTo>
                  <a:cubicBezTo>
                    <a:pt x="4716" y="4192"/>
                    <a:pt x="4907" y="4359"/>
                    <a:pt x="4907" y="4549"/>
                  </a:cubicBezTo>
                  <a:cubicBezTo>
                    <a:pt x="4907" y="4764"/>
                    <a:pt x="4764" y="4907"/>
                    <a:pt x="4549" y="4907"/>
                  </a:cubicBezTo>
                  <a:cubicBezTo>
                    <a:pt x="4359" y="4907"/>
                    <a:pt x="4192" y="4764"/>
                    <a:pt x="4192" y="4549"/>
                  </a:cubicBezTo>
                  <a:cubicBezTo>
                    <a:pt x="4192" y="4359"/>
                    <a:pt x="4359" y="4192"/>
                    <a:pt x="4549" y="4192"/>
                  </a:cubicBezTo>
                  <a:close/>
                  <a:moveTo>
                    <a:pt x="3906" y="5573"/>
                  </a:moveTo>
                  <a:cubicBezTo>
                    <a:pt x="4121" y="5573"/>
                    <a:pt x="4264" y="5716"/>
                    <a:pt x="4264" y="5931"/>
                  </a:cubicBezTo>
                  <a:cubicBezTo>
                    <a:pt x="4264" y="6502"/>
                    <a:pt x="3787" y="6978"/>
                    <a:pt x="3240" y="6978"/>
                  </a:cubicBezTo>
                  <a:cubicBezTo>
                    <a:pt x="2668" y="6978"/>
                    <a:pt x="2192" y="6502"/>
                    <a:pt x="2192" y="5931"/>
                  </a:cubicBezTo>
                  <a:cubicBezTo>
                    <a:pt x="2168" y="5716"/>
                    <a:pt x="2311" y="5573"/>
                    <a:pt x="2478" y="5573"/>
                  </a:cubicBezTo>
                  <a:cubicBezTo>
                    <a:pt x="2668" y="5573"/>
                    <a:pt x="2835" y="5716"/>
                    <a:pt x="2835" y="5931"/>
                  </a:cubicBezTo>
                  <a:cubicBezTo>
                    <a:pt x="2835" y="6097"/>
                    <a:pt x="3002" y="6288"/>
                    <a:pt x="3192" y="6288"/>
                  </a:cubicBezTo>
                  <a:cubicBezTo>
                    <a:pt x="3383" y="6288"/>
                    <a:pt x="3549" y="6121"/>
                    <a:pt x="3549" y="5931"/>
                  </a:cubicBezTo>
                  <a:cubicBezTo>
                    <a:pt x="3549" y="5740"/>
                    <a:pt x="3716" y="5573"/>
                    <a:pt x="3906" y="5573"/>
                  </a:cubicBezTo>
                  <a:close/>
                  <a:moveTo>
                    <a:pt x="2097" y="1"/>
                  </a:moveTo>
                  <a:lnTo>
                    <a:pt x="2097" y="358"/>
                  </a:lnTo>
                  <a:cubicBezTo>
                    <a:pt x="2097" y="453"/>
                    <a:pt x="2144" y="549"/>
                    <a:pt x="2192" y="596"/>
                  </a:cubicBezTo>
                  <a:lnTo>
                    <a:pt x="2787" y="1192"/>
                  </a:lnTo>
                  <a:lnTo>
                    <a:pt x="2787" y="2144"/>
                  </a:lnTo>
                  <a:cubicBezTo>
                    <a:pt x="1215" y="2335"/>
                    <a:pt x="1" y="3644"/>
                    <a:pt x="1" y="5216"/>
                  </a:cubicBezTo>
                  <a:cubicBezTo>
                    <a:pt x="49" y="6193"/>
                    <a:pt x="501" y="7050"/>
                    <a:pt x="1215" y="7621"/>
                  </a:cubicBezTo>
                  <a:lnTo>
                    <a:pt x="5145" y="7621"/>
                  </a:lnTo>
                  <a:cubicBezTo>
                    <a:pt x="5859" y="7050"/>
                    <a:pt x="6312" y="6193"/>
                    <a:pt x="6312" y="5216"/>
                  </a:cubicBezTo>
                  <a:cubicBezTo>
                    <a:pt x="6312" y="3644"/>
                    <a:pt x="5073" y="2335"/>
                    <a:pt x="3502" y="2144"/>
                  </a:cubicBezTo>
                  <a:lnTo>
                    <a:pt x="3502" y="1192"/>
                  </a:lnTo>
                  <a:lnTo>
                    <a:pt x="4097" y="596"/>
                  </a:lnTo>
                  <a:cubicBezTo>
                    <a:pt x="4168" y="549"/>
                    <a:pt x="4192" y="453"/>
                    <a:pt x="4192" y="358"/>
                  </a:cubicBezTo>
                  <a:lnTo>
                    <a:pt x="4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0"/>
            <p:cNvSpPr/>
            <p:nvPr/>
          </p:nvSpPr>
          <p:spPr>
            <a:xfrm>
              <a:off x="3453467" y="1542842"/>
              <a:ext cx="85320" cy="86942"/>
            </a:xfrm>
            <a:custGeom>
              <a:rect b="b" l="l" r="r" t="t"/>
              <a:pathLst>
                <a:path extrusionOk="0" h="2573" w="2525">
                  <a:moveTo>
                    <a:pt x="1715" y="1"/>
                  </a:moveTo>
                  <a:cubicBezTo>
                    <a:pt x="763" y="1"/>
                    <a:pt x="1" y="787"/>
                    <a:pt x="1" y="1739"/>
                  </a:cubicBezTo>
                  <a:cubicBezTo>
                    <a:pt x="1" y="2025"/>
                    <a:pt x="72" y="2287"/>
                    <a:pt x="191" y="2573"/>
                  </a:cubicBezTo>
                  <a:cubicBezTo>
                    <a:pt x="596" y="1501"/>
                    <a:pt x="1453" y="620"/>
                    <a:pt x="2525" y="239"/>
                  </a:cubicBezTo>
                  <a:cubicBezTo>
                    <a:pt x="2287" y="96"/>
                    <a:pt x="2025" y="1"/>
                    <a:pt x="1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0"/>
            <p:cNvSpPr/>
            <p:nvPr/>
          </p:nvSpPr>
          <p:spPr>
            <a:xfrm>
              <a:off x="3621639" y="1542842"/>
              <a:ext cx="86942" cy="85320"/>
            </a:xfrm>
            <a:custGeom>
              <a:rect b="b" l="l" r="r" t="t"/>
              <a:pathLst>
                <a:path extrusionOk="0" h="2525" w="2573">
                  <a:moveTo>
                    <a:pt x="834" y="1"/>
                  </a:moveTo>
                  <a:cubicBezTo>
                    <a:pt x="549" y="1"/>
                    <a:pt x="287" y="96"/>
                    <a:pt x="1" y="215"/>
                  </a:cubicBezTo>
                  <a:cubicBezTo>
                    <a:pt x="1072" y="596"/>
                    <a:pt x="1954" y="1453"/>
                    <a:pt x="2335" y="2525"/>
                  </a:cubicBezTo>
                  <a:cubicBezTo>
                    <a:pt x="2477" y="2287"/>
                    <a:pt x="2573" y="2025"/>
                    <a:pt x="2573" y="1739"/>
                  </a:cubicBezTo>
                  <a:cubicBezTo>
                    <a:pt x="2573" y="787"/>
                    <a:pt x="1787"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0"/>
            <p:cNvSpPr/>
            <p:nvPr/>
          </p:nvSpPr>
          <p:spPr>
            <a:xfrm>
              <a:off x="3382643" y="1426165"/>
              <a:ext cx="397573" cy="46698"/>
            </a:xfrm>
            <a:custGeom>
              <a:rect b="b" l="l" r="r" t="t"/>
              <a:pathLst>
                <a:path extrusionOk="0" h="1382" w="11766">
                  <a:moveTo>
                    <a:pt x="382" y="1"/>
                  </a:moveTo>
                  <a:cubicBezTo>
                    <a:pt x="215" y="1"/>
                    <a:pt x="49" y="120"/>
                    <a:pt x="25" y="310"/>
                  </a:cubicBezTo>
                  <a:cubicBezTo>
                    <a:pt x="1" y="477"/>
                    <a:pt x="144" y="667"/>
                    <a:pt x="358" y="667"/>
                  </a:cubicBezTo>
                  <a:lnTo>
                    <a:pt x="4859" y="667"/>
                  </a:lnTo>
                  <a:lnTo>
                    <a:pt x="4859" y="1382"/>
                  </a:lnTo>
                  <a:lnTo>
                    <a:pt x="6907" y="1382"/>
                  </a:lnTo>
                  <a:lnTo>
                    <a:pt x="6907" y="667"/>
                  </a:lnTo>
                  <a:lnTo>
                    <a:pt x="11384" y="667"/>
                  </a:lnTo>
                  <a:cubicBezTo>
                    <a:pt x="11551" y="667"/>
                    <a:pt x="11694" y="548"/>
                    <a:pt x="11741" y="358"/>
                  </a:cubicBezTo>
                  <a:cubicBezTo>
                    <a:pt x="11765" y="143"/>
                    <a:pt x="11575" y="1"/>
                    <a:pt x="11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70"/>
          <p:cNvGrpSpPr/>
          <p:nvPr/>
        </p:nvGrpSpPr>
        <p:grpSpPr>
          <a:xfrm>
            <a:off x="2571162" y="1395361"/>
            <a:ext cx="425279" cy="424629"/>
            <a:chOff x="2697855" y="1395382"/>
            <a:chExt cx="398350" cy="397742"/>
          </a:xfrm>
        </p:grpSpPr>
        <p:sp>
          <p:nvSpPr>
            <p:cNvPr id="1288" name="Google Shape;1288;p70"/>
            <p:cNvSpPr/>
            <p:nvPr/>
          </p:nvSpPr>
          <p:spPr>
            <a:xfrm>
              <a:off x="2698666" y="1583086"/>
              <a:ext cx="397539" cy="210039"/>
            </a:xfrm>
            <a:custGeom>
              <a:rect b="b" l="l" r="r" t="t"/>
              <a:pathLst>
                <a:path extrusionOk="0" h="6216" w="11765">
                  <a:moveTo>
                    <a:pt x="1" y="0"/>
                  </a:moveTo>
                  <a:lnTo>
                    <a:pt x="1" y="1382"/>
                  </a:lnTo>
                  <a:lnTo>
                    <a:pt x="2453" y="1382"/>
                  </a:lnTo>
                  <a:cubicBezTo>
                    <a:pt x="2620" y="1382"/>
                    <a:pt x="2787" y="1525"/>
                    <a:pt x="2787" y="1739"/>
                  </a:cubicBezTo>
                  <a:lnTo>
                    <a:pt x="2787" y="4478"/>
                  </a:lnTo>
                  <a:cubicBezTo>
                    <a:pt x="2787" y="4644"/>
                    <a:pt x="2644" y="4811"/>
                    <a:pt x="2453" y="4811"/>
                  </a:cubicBezTo>
                  <a:lnTo>
                    <a:pt x="1" y="4811"/>
                  </a:lnTo>
                  <a:lnTo>
                    <a:pt x="1" y="5859"/>
                  </a:lnTo>
                  <a:cubicBezTo>
                    <a:pt x="1" y="6049"/>
                    <a:pt x="143" y="6216"/>
                    <a:pt x="358" y="6216"/>
                  </a:cubicBezTo>
                  <a:lnTo>
                    <a:pt x="3454" y="6216"/>
                  </a:lnTo>
                  <a:lnTo>
                    <a:pt x="3454" y="1739"/>
                  </a:lnTo>
                  <a:cubicBezTo>
                    <a:pt x="3454" y="1548"/>
                    <a:pt x="3597" y="1382"/>
                    <a:pt x="3811" y="1382"/>
                  </a:cubicBezTo>
                  <a:lnTo>
                    <a:pt x="7955" y="1382"/>
                  </a:lnTo>
                  <a:cubicBezTo>
                    <a:pt x="8121" y="1382"/>
                    <a:pt x="8312" y="1525"/>
                    <a:pt x="8312" y="1739"/>
                  </a:cubicBezTo>
                  <a:lnTo>
                    <a:pt x="8312" y="6168"/>
                  </a:lnTo>
                  <a:lnTo>
                    <a:pt x="11408" y="6168"/>
                  </a:lnTo>
                  <a:cubicBezTo>
                    <a:pt x="11574" y="6168"/>
                    <a:pt x="11765" y="6025"/>
                    <a:pt x="11765" y="5811"/>
                  </a:cubicBezTo>
                  <a:lnTo>
                    <a:pt x="11765" y="4763"/>
                  </a:lnTo>
                  <a:lnTo>
                    <a:pt x="9312" y="4763"/>
                  </a:lnTo>
                  <a:cubicBezTo>
                    <a:pt x="9145" y="4763"/>
                    <a:pt x="8955" y="4620"/>
                    <a:pt x="8955" y="4406"/>
                  </a:cubicBezTo>
                  <a:lnTo>
                    <a:pt x="8955" y="1739"/>
                  </a:lnTo>
                  <a:cubicBezTo>
                    <a:pt x="8955" y="1525"/>
                    <a:pt x="9122" y="1382"/>
                    <a:pt x="9288" y="1382"/>
                  </a:cubicBezTo>
                  <a:lnTo>
                    <a:pt x="11717" y="1382"/>
                  </a:lnTo>
                  <a:lnTo>
                    <a:pt x="11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3024570" y="1652288"/>
              <a:ext cx="70047" cy="70858"/>
            </a:xfrm>
            <a:custGeom>
              <a:rect b="b" l="l" r="r" t="t"/>
              <a:pathLst>
                <a:path extrusionOk="0" h="2097" w="2073">
                  <a:moveTo>
                    <a:pt x="0" y="0"/>
                  </a:moveTo>
                  <a:lnTo>
                    <a:pt x="0" y="2096"/>
                  </a:lnTo>
                  <a:lnTo>
                    <a:pt x="2072" y="2096"/>
                  </a:lnTo>
                  <a:lnTo>
                    <a:pt x="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2698666" y="1652288"/>
              <a:ext cx="70858" cy="70858"/>
            </a:xfrm>
            <a:custGeom>
              <a:rect b="b" l="l" r="r" t="t"/>
              <a:pathLst>
                <a:path extrusionOk="0" h="2097" w="2097">
                  <a:moveTo>
                    <a:pt x="1" y="0"/>
                  </a:moveTo>
                  <a:lnTo>
                    <a:pt x="1" y="2096"/>
                  </a:lnTo>
                  <a:lnTo>
                    <a:pt x="2096" y="2096"/>
                  </a:ln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2697855" y="1513073"/>
              <a:ext cx="396762" cy="46698"/>
            </a:xfrm>
            <a:custGeom>
              <a:rect b="b" l="l" r="r" t="t"/>
              <a:pathLst>
                <a:path extrusionOk="0" h="1382" w="11742">
                  <a:moveTo>
                    <a:pt x="358" y="1"/>
                  </a:moveTo>
                  <a:cubicBezTo>
                    <a:pt x="167" y="1"/>
                    <a:pt x="1" y="143"/>
                    <a:pt x="1" y="334"/>
                  </a:cubicBezTo>
                  <a:lnTo>
                    <a:pt x="1" y="1382"/>
                  </a:lnTo>
                  <a:lnTo>
                    <a:pt x="11717" y="1382"/>
                  </a:lnTo>
                  <a:lnTo>
                    <a:pt x="11717" y="334"/>
                  </a:lnTo>
                  <a:cubicBezTo>
                    <a:pt x="11741" y="143"/>
                    <a:pt x="11598" y="1"/>
                    <a:pt x="11408" y="1"/>
                  </a:cubicBezTo>
                  <a:lnTo>
                    <a:pt x="8241" y="1"/>
                  </a:lnTo>
                  <a:cubicBezTo>
                    <a:pt x="8145" y="143"/>
                    <a:pt x="8026" y="263"/>
                    <a:pt x="7883" y="310"/>
                  </a:cubicBezTo>
                  <a:lnTo>
                    <a:pt x="6407" y="1191"/>
                  </a:lnTo>
                  <a:cubicBezTo>
                    <a:pt x="6240" y="1275"/>
                    <a:pt x="6062" y="1316"/>
                    <a:pt x="5883" y="1316"/>
                  </a:cubicBezTo>
                  <a:cubicBezTo>
                    <a:pt x="5704" y="1316"/>
                    <a:pt x="5526" y="1275"/>
                    <a:pt x="5359" y="1191"/>
                  </a:cubicBezTo>
                  <a:lnTo>
                    <a:pt x="3859" y="310"/>
                  </a:lnTo>
                  <a:cubicBezTo>
                    <a:pt x="3716" y="215"/>
                    <a:pt x="3597" y="120"/>
                    <a:pt x="3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2835481" y="1443060"/>
              <a:ext cx="50719" cy="87753"/>
            </a:xfrm>
            <a:custGeom>
              <a:rect b="b" l="l" r="r" t="t"/>
              <a:pathLst>
                <a:path extrusionOk="0" h="2597" w="1501">
                  <a:moveTo>
                    <a:pt x="0" y="1"/>
                  </a:moveTo>
                  <a:lnTo>
                    <a:pt x="0" y="1525"/>
                  </a:lnTo>
                  <a:cubicBezTo>
                    <a:pt x="0" y="1644"/>
                    <a:pt x="71" y="1763"/>
                    <a:pt x="191" y="1834"/>
                  </a:cubicBezTo>
                  <a:lnTo>
                    <a:pt x="1500" y="2596"/>
                  </a:lnTo>
                  <a:lnTo>
                    <a:pt x="1500" y="8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2846733" y="1395382"/>
              <a:ext cx="100627" cy="57375"/>
            </a:xfrm>
            <a:custGeom>
              <a:rect b="b" l="l" r="r" t="t"/>
              <a:pathLst>
                <a:path extrusionOk="0" h="1698" w="2978">
                  <a:moveTo>
                    <a:pt x="1489" y="1"/>
                  </a:moveTo>
                  <a:cubicBezTo>
                    <a:pt x="1429" y="1"/>
                    <a:pt x="1370" y="19"/>
                    <a:pt x="1310" y="54"/>
                  </a:cubicBezTo>
                  <a:lnTo>
                    <a:pt x="0" y="816"/>
                  </a:lnTo>
                  <a:lnTo>
                    <a:pt x="1477" y="1697"/>
                  </a:lnTo>
                  <a:lnTo>
                    <a:pt x="2977" y="816"/>
                  </a:lnTo>
                  <a:lnTo>
                    <a:pt x="1667" y="54"/>
                  </a:lnTo>
                  <a:cubicBezTo>
                    <a:pt x="1608" y="19"/>
                    <a:pt x="1548" y="1"/>
                    <a:pt x="1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2908704" y="1443060"/>
              <a:ext cx="50719" cy="87753"/>
            </a:xfrm>
            <a:custGeom>
              <a:rect b="b" l="l" r="r" t="t"/>
              <a:pathLst>
                <a:path extrusionOk="0" h="2597" w="1501">
                  <a:moveTo>
                    <a:pt x="1500" y="1"/>
                  </a:moveTo>
                  <a:lnTo>
                    <a:pt x="0" y="882"/>
                  </a:lnTo>
                  <a:lnTo>
                    <a:pt x="0" y="2596"/>
                  </a:lnTo>
                  <a:lnTo>
                    <a:pt x="1310" y="1834"/>
                  </a:lnTo>
                  <a:cubicBezTo>
                    <a:pt x="1429" y="1763"/>
                    <a:pt x="1500" y="1644"/>
                    <a:pt x="1500" y="1525"/>
                  </a:cubicBezTo>
                  <a:lnTo>
                    <a:pt x="15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2746140" y="1443060"/>
              <a:ext cx="66026" cy="47509"/>
            </a:xfrm>
            <a:custGeom>
              <a:rect b="b" l="l" r="r" t="t"/>
              <a:pathLst>
                <a:path extrusionOk="0" h="1406" w="1954">
                  <a:moveTo>
                    <a:pt x="358" y="1"/>
                  </a:moveTo>
                  <a:cubicBezTo>
                    <a:pt x="144" y="1"/>
                    <a:pt x="1" y="191"/>
                    <a:pt x="1" y="358"/>
                  </a:cubicBezTo>
                  <a:lnTo>
                    <a:pt x="1" y="1406"/>
                  </a:lnTo>
                  <a:lnTo>
                    <a:pt x="1953" y="1406"/>
                  </a:lnTo>
                  <a:lnTo>
                    <a:pt x="1953" y="48"/>
                  </a:ln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2981116" y="1444682"/>
              <a:ext cx="66837" cy="45887"/>
            </a:xfrm>
            <a:custGeom>
              <a:rect b="b" l="l" r="r" t="t"/>
              <a:pathLst>
                <a:path extrusionOk="0" h="1358" w="1978">
                  <a:moveTo>
                    <a:pt x="0" y="0"/>
                  </a:moveTo>
                  <a:lnTo>
                    <a:pt x="0" y="1358"/>
                  </a:lnTo>
                  <a:lnTo>
                    <a:pt x="1977" y="1358"/>
                  </a:lnTo>
                  <a:lnTo>
                    <a:pt x="1977" y="310"/>
                  </a:lnTo>
                  <a:cubicBezTo>
                    <a:pt x="1977" y="143"/>
                    <a:pt x="1834" y="0"/>
                    <a:pt x="1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2907893" y="1653910"/>
              <a:ext cx="47509" cy="138438"/>
            </a:xfrm>
            <a:custGeom>
              <a:rect b="b" l="l" r="r" t="t"/>
              <a:pathLst>
                <a:path extrusionOk="0" h="4097" w="1406">
                  <a:moveTo>
                    <a:pt x="0" y="0"/>
                  </a:moveTo>
                  <a:lnTo>
                    <a:pt x="0" y="1334"/>
                  </a:lnTo>
                  <a:lnTo>
                    <a:pt x="358" y="1334"/>
                  </a:lnTo>
                  <a:cubicBezTo>
                    <a:pt x="500" y="1334"/>
                    <a:pt x="667" y="1453"/>
                    <a:pt x="715" y="1596"/>
                  </a:cubicBezTo>
                  <a:cubicBezTo>
                    <a:pt x="762" y="1834"/>
                    <a:pt x="596" y="2048"/>
                    <a:pt x="381" y="2048"/>
                  </a:cubicBezTo>
                  <a:lnTo>
                    <a:pt x="24" y="2048"/>
                  </a:lnTo>
                  <a:lnTo>
                    <a:pt x="24" y="4096"/>
                  </a:lnTo>
                  <a:lnTo>
                    <a:pt x="1405" y="4096"/>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2839502" y="1652288"/>
              <a:ext cx="46698" cy="139249"/>
            </a:xfrm>
            <a:custGeom>
              <a:rect b="b" l="l" r="r" t="t"/>
              <a:pathLst>
                <a:path extrusionOk="0" h="4121" w="1382">
                  <a:moveTo>
                    <a:pt x="0" y="0"/>
                  </a:moveTo>
                  <a:lnTo>
                    <a:pt x="0" y="4120"/>
                  </a:lnTo>
                  <a:lnTo>
                    <a:pt x="1381" y="4120"/>
                  </a:lnTo>
                  <a:lnTo>
                    <a:pt x="1381" y="2072"/>
                  </a:lnTo>
                  <a:lnTo>
                    <a:pt x="1024" y="2072"/>
                  </a:lnTo>
                  <a:cubicBezTo>
                    <a:pt x="857" y="2072"/>
                    <a:pt x="715" y="1977"/>
                    <a:pt x="691" y="1834"/>
                  </a:cubicBezTo>
                  <a:cubicBezTo>
                    <a:pt x="595" y="1596"/>
                    <a:pt x="786" y="1382"/>
                    <a:pt x="1024" y="1382"/>
                  </a:cubicBezTo>
                  <a:lnTo>
                    <a:pt x="1381" y="1382"/>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70"/>
          <p:cNvGrpSpPr/>
          <p:nvPr/>
        </p:nvGrpSpPr>
        <p:grpSpPr>
          <a:xfrm>
            <a:off x="1863278" y="1459140"/>
            <a:ext cx="423583" cy="373765"/>
            <a:chOff x="2034793" y="1455123"/>
            <a:chExt cx="396762" cy="350098"/>
          </a:xfrm>
        </p:grpSpPr>
        <p:sp>
          <p:nvSpPr>
            <p:cNvPr id="1300" name="Google Shape;1300;p70"/>
            <p:cNvSpPr/>
            <p:nvPr/>
          </p:nvSpPr>
          <p:spPr>
            <a:xfrm>
              <a:off x="2314845" y="1480263"/>
              <a:ext cx="70013" cy="46529"/>
            </a:xfrm>
            <a:custGeom>
              <a:rect b="b" l="l" r="r" t="t"/>
              <a:pathLst>
                <a:path extrusionOk="0" h="1377" w="2072">
                  <a:moveTo>
                    <a:pt x="1032" y="1"/>
                  </a:moveTo>
                  <a:cubicBezTo>
                    <a:pt x="967" y="1"/>
                    <a:pt x="900" y="7"/>
                    <a:pt x="834" y="19"/>
                  </a:cubicBezTo>
                  <a:cubicBezTo>
                    <a:pt x="381" y="90"/>
                    <a:pt x="0" y="567"/>
                    <a:pt x="0" y="1043"/>
                  </a:cubicBezTo>
                  <a:lnTo>
                    <a:pt x="0" y="1376"/>
                  </a:lnTo>
                  <a:lnTo>
                    <a:pt x="2072" y="1376"/>
                  </a:lnTo>
                  <a:lnTo>
                    <a:pt x="2072" y="1019"/>
                  </a:lnTo>
                  <a:cubicBezTo>
                    <a:pt x="2072" y="443"/>
                    <a:pt x="1594" y="1"/>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p:nvPr/>
          </p:nvSpPr>
          <p:spPr>
            <a:xfrm>
              <a:off x="2291496" y="1549296"/>
              <a:ext cx="117522" cy="46698"/>
            </a:xfrm>
            <a:custGeom>
              <a:rect b="b" l="l" r="r" t="t"/>
              <a:pathLst>
                <a:path extrusionOk="0" h="1382" w="3478">
                  <a:moveTo>
                    <a:pt x="358" y="0"/>
                  </a:moveTo>
                  <a:cubicBezTo>
                    <a:pt x="167" y="0"/>
                    <a:pt x="0" y="143"/>
                    <a:pt x="0" y="357"/>
                  </a:cubicBezTo>
                  <a:lnTo>
                    <a:pt x="0" y="1024"/>
                  </a:lnTo>
                  <a:cubicBezTo>
                    <a:pt x="0" y="1215"/>
                    <a:pt x="143" y="1381"/>
                    <a:pt x="358" y="1381"/>
                  </a:cubicBezTo>
                  <a:lnTo>
                    <a:pt x="3120" y="1381"/>
                  </a:lnTo>
                  <a:cubicBezTo>
                    <a:pt x="3311" y="1381"/>
                    <a:pt x="3477" y="1239"/>
                    <a:pt x="3477" y="1024"/>
                  </a:cubicBezTo>
                  <a:lnTo>
                    <a:pt x="3477" y="357"/>
                  </a:lnTo>
                  <a:cubicBezTo>
                    <a:pt x="3454" y="143"/>
                    <a:pt x="3311" y="0"/>
                    <a:pt x="3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0"/>
            <p:cNvSpPr/>
            <p:nvPr/>
          </p:nvSpPr>
          <p:spPr>
            <a:xfrm>
              <a:off x="2338160" y="1687700"/>
              <a:ext cx="92585" cy="46698"/>
            </a:xfrm>
            <a:custGeom>
              <a:rect b="b" l="l" r="r" t="t"/>
              <a:pathLst>
                <a:path extrusionOk="0" h="1382" w="2740">
                  <a:moveTo>
                    <a:pt x="1" y="0"/>
                  </a:moveTo>
                  <a:lnTo>
                    <a:pt x="1" y="1382"/>
                  </a:lnTo>
                  <a:lnTo>
                    <a:pt x="2739" y="1382"/>
                  </a:lnTo>
                  <a:lnTo>
                    <a:pt x="2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2268147" y="1620086"/>
              <a:ext cx="163408" cy="185135"/>
            </a:xfrm>
            <a:custGeom>
              <a:rect b="b" l="l" r="r" t="t"/>
              <a:pathLst>
                <a:path extrusionOk="0" h="5479" w="4836">
                  <a:moveTo>
                    <a:pt x="1334" y="1"/>
                  </a:moveTo>
                  <a:lnTo>
                    <a:pt x="1334" y="120"/>
                  </a:lnTo>
                  <a:lnTo>
                    <a:pt x="572" y="525"/>
                  </a:lnTo>
                  <a:cubicBezTo>
                    <a:pt x="215" y="691"/>
                    <a:pt x="1" y="1049"/>
                    <a:pt x="1" y="1430"/>
                  </a:cubicBezTo>
                  <a:lnTo>
                    <a:pt x="1" y="5121"/>
                  </a:lnTo>
                  <a:cubicBezTo>
                    <a:pt x="1" y="5335"/>
                    <a:pt x="191" y="5478"/>
                    <a:pt x="358" y="5478"/>
                  </a:cubicBezTo>
                  <a:lnTo>
                    <a:pt x="4478" y="5478"/>
                  </a:lnTo>
                  <a:cubicBezTo>
                    <a:pt x="4668" y="5478"/>
                    <a:pt x="4835" y="5311"/>
                    <a:pt x="4835" y="5121"/>
                  </a:cubicBezTo>
                  <a:lnTo>
                    <a:pt x="4835" y="4121"/>
                  </a:lnTo>
                  <a:lnTo>
                    <a:pt x="1739" y="4121"/>
                  </a:lnTo>
                  <a:cubicBezTo>
                    <a:pt x="1525" y="4121"/>
                    <a:pt x="1382" y="3930"/>
                    <a:pt x="1382" y="3764"/>
                  </a:cubicBezTo>
                  <a:lnTo>
                    <a:pt x="1382" y="1715"/>
                  </a:lnTo>
                  <a:cubicBezTo>
                    <a:pt x="1382" y="1501"/>
                    <a:pt x="1549" y="1358"/>
                    <a:pt x="1739" y="1358"/>
                  </a:cubicBezTo>
                  <a:lnTo>
                    <a:pt x="4788" y="1358"/>
                  </a:lnTo>
                  <a:cubicBezTo>
                    <a:pt x="4764" y="1001"/>
                    <a:pt x="4549" y="668"/>
                    <a:pt x="4240" y="525"/>
                  </a:cubicBezTo>
                  <a:lnTo>
                    <a:pt x="3430" y="120"/>
                  </a:lnTo>
                  <a:lnTo>
                    <a:pt x="3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2034793" y="1525947"/>
              <a:ext cx="211661" cy="278463"/>
            </a:xfrm>
            <a:custGeom>
              <a:rect b="b" l="l" r="r" t="t"/>
              <a:pathLst>
                <a:path extrusionOk="0" h="8241" w="6264">
                  <a:moveTo>
                    <a:pt x="1048" y="1"/>
                  </a:moveTo>
                  <a:cubicBezTo>
                    <a:pt x="477" y="1"/>
                    <a:pt x="1" y="453"/>
                    <a:pt x="1" y="1048"/>
                  </a:cubicBezTo>
                  <a:lnTo>
                    <a:pt x="1" y="1406"/>
                  </a:lnTo>
                  <a:lnTo>
                    <a:pt x="6216" y="1406"/>
                  </a:lnTo>
                  <a:lnTo>
                    <a:pt x="6216" y="1048"/>
                  </a:lnTo>
                  <a:cubicBezTo>
                    <a:pt x="6216" y="477"/>
                    <a:pt x="5788" y="1"/>
                    <a:pt x="5216" y="1"/>
                  </a:cubicBezTo>
                  <a:close/>
                  <a:moveTo>
                    <a:pt x="1763" y="3382"/>
                  </a:moveTo>
                  <a:cubicBezTo>
                    <a:pt x="1930" y="3382"/>
                    <a:pt x="2120" y="3549"/>
                    <a:pt x="2120" y="3739"/>
                  </a:cubicBezTo>
                  <a:cubicBezTo>
                    <a:pt x="2120" y="3954"/>
                    <a:pt x="1930" y="4097"/>
                    <a:pt x="1763" y="4097"/>
                  </a:cubicBezTo>
                  <a:cubicBezTo>
                    <a:pt x="1572" y="4097"/>
                    <a:pt x="1406" y="3954"/>
                    <a:pt x="1406" y="3739"/>
                  </a:cubicBezTo>
                  <a:cubicBezTo>
                    <a:pt x="1406" y="3549"/>
                    <a:pt x="1549" y="3382"/>
                    <a:pt x="1763" y="3382"/>
                  </a:cubicBezTo>
                  <a:close/>
                  <a:moveTo>
                    <a:pt x="3120" y="3382"/>
                  </a:moveTo>
                  <a:cubicBezTo>
                    <a:pt x="3311" y="3382"/>
                    <a:pt x="3478" y="3549"/>
                    <a:pt x="3478" y="3739"/>
                  </a:cubicBezTo>
                  <a:cubicBezTo>
                    <a:pt x="3478" y="3954"/>
                    <a:pt x="3311" y="4097"/>
                    <a:pt x="3120" y="4097"/>
                  </a:cubicBezTo>
                  <a:cubicBezTo>
                    <a:pt x="2954" y="4097"/>
                    <a:pt x="2763" y="3954"/>
                    <a:pt x="2763" y="3739"/>
                  </a:cubicBezTo>
                  <a:cubicBezTo>
                    <a:pt x="2763" y="3549"/>
                    <a:pt x="2930" y="3382"/>
                    <a:pt x="3120" y="3382"/>
                  </a:cubicBezTo>
                  <a:close/>
                  <a:moveTo>
                    <a:pt x="4502" y="3382"/>
                  </a:moveTo>
                  <a:cubicBezTo>
                    <a:pt x="4668" y="3382"/>
                    <a:pt x="4859" y="3549"/>
                    <a:pt x="4859" y="3739"/>
                  </a:cubicBezTo>
                  <a:cubicBezTo>
                    <a:pt x="4859" y="3954"/>
                    <a:pt x="4668" y="4097"/>
                    <a:pt x="4502" y="4097"/>
                  </a:cubicBezTo>
                  <a:cubicBezTo>
                    <a:pt x="4311" y="4097"/>
                    <a:pt x="4144" y="3954"/>
                    <a:pt x="4144" y="3739"/>
                  </a:cubicBezTo>
                  <a:cubicBezTo>
                    <a:pt x="4144" y="3549"/>
                    <a:pt x="4287" y="3382"/>
                    <a:pt x="4502" y="3382"/>
                  </a:cubicBezTo>
                  <a:close/>
                  <a:moveTo>
                    <a:pt x="1" y="2049"/>
                  </a:moveTo>
                  <a:lnTo>
                    <a:pt x="1" y="5502"/>
                  </a:lnTo>
                  <a:lnTo>
                    <a:pt x="6216" y="5502"/>
                  </a:lnTo>
                  <a:lnTo>
                    <a:pt x="6216" y="2049"/>
                  </a:lnTo>
                  <a:close/>
                  <a:moveTo>
                    <a:pt x="1" y="6169"/>
                  </a:moveTo>
                  <a:lnTo>
                    <a:pt x="1" y="7193"/>
                  </a:lnTo>
                  <a:cubicBezTo>
                    <a:pt x="1" y="7764"/>
                    <a:pt x="477" y="8240"/>
                    <a:pt x="1048" y="8240"/>
                  </a:cubicBezTo>
                  <a:lnTo>
                    <a:pt x="5216" y="8240"/>
                  </a:lnTo>
                  <a:cubicBezTo>
                    <a:pt x="5788" y="8240"/>
                    <a:pt x="6264" y="7788"/>
                    <a:pt x="6264" y="7193"/>
                  </a:cubicBezTo>
                  <a:lnTo>
                    <a:pt x="6264" y="616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2081457" y="1455123"/>
              <a:ext cx="116711" cy="47509"/>
            </a:xfrm>
            <a:custGeom>
              <a:rect b="b" l="l" r="r" t="t"/>
              <a:pathLst>
                <a:path extrusionOk="0" h="1406" w="3454">
                  <a:moveTo>
                    <a:pt x="334" y="1"/>
                  </a:moveTo>
                  <a:cubicBezTo>
                    <a:pt x="144" y="1"/>
                    <a:pt x="1" y="191"/>
                    <a:pt x="1" y="358"/>
                  </a:cubicBezTo>
                  <a:lnTo>
                    <a:pt x="1" y="1406"/>
                  </a:lnTo>
                  <a:lnTo>
                    <a:pt x="3454" y="1406"/>
                  </a:lnTo>
                  <a:lnTo>
                    <a:pt x="3454" y="358"/>
                  </a:lnTo>
                  <a:cubicBezTo>
                    <a:pt x="3454" y="191"/>
                    <a:pt x="3287" y="1"/>
                    <a:pt x="31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71"/>
          <p:cNvSpPr txBox="1"/>
          <p:nvPr>
            <p:ph idx="4294967295" type="body"/>
          </p:nvPr>
        </p:nvSpPr>
        <p:spPr>
          <a:xfrm>
            <a:off x="917950" y="1489175"/>
            <a:ext cx="46500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indent="0" lvl="0" marL="0" rtl="0" algn="l">
              <a:spcBef>
                <a:spcPts val="1600"/>
              </a:spcBef>
              <a:spcAft>
                <a:spcPts val="0"/>
              </a:spcAft>
              <a:buNone/>
            </a:pPr>
            <a:r>
              <a:t/>
            </a:r>
            <a:endParaRPr>
              <a:solidFill>
                <a:schemeClr val="dk1"/>
              </a:solidFill>
            </a:endParaRPr>
          </a:p>
          <a:p>
            <a:pPr indent="-317500" lvl="0" marL="457200" rtl="0" algn="l">
              <a:spcBef>
                <a:spcPts val="1600"/>
              </a:spcBef>
              <a:spcAft>
                <a:spcPts val="0"/>
              </a:spcAft>
              <a:buClr>
                <a:schemeClr val="dk1"/>
              </a:buClr>
              <a:buSzPts val="1400"/>
              <a:buChar char="●"/>
            </a:pPr>
            <a:r>
              <a:rPr lang="en">
                <a:solidFill>
                  <a:schemeClr val="dk1"/>
                </a:solidFill>
                <a:uFill>
                  <a:noFill/>
                </a:uFill>
                <a:hlinkClick r:id="rId3">
                  <a:extLst>
                    <a:ext uri="{A12FA001-AC4F-418D-AE19-62706E023703}">
                      <ahyp:hlinkClr val="tx"/>
                    </a:ext>
                  </a:extLst>
                </a:hlinkClick>
              </a:rPr>
              <a:t>3d effect abstract textured models background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4">
                  <a:extLst>
                    <a:ext uri="{A12FA001-AC4F-418D-AE19-62706E023703}">
                      <ahyp:hlinkClr val="tx"/>
                    </a:ext>
                  </a:extLst>
                </a:hlinkClick>
              </a:rPr>
              <a:t>Scene of abstract 3d geometrical background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5">
                  <a:extLst>
                    <a:ext uri="{A12FA001-AC4F-418D-AE19-62706E023703}">
                      <ahyp:hlinkClr val="tx"/>
                    </a:ext>
                  </a:extLst>
                </a:hlinkClick>
              </a:rPr>
              <a:t>Decoration geometric shapes background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6">
                  <a:extLst>
                    <a:ext uri="{A12FA001-AC4F-418D-AE19-62706E023703}">
                      <ahyp:hlinkClr val="tx"/>
                    </a:ext>
                  </a:extLst>
                </a:hlinkClick>
              </a:rPr>
              <a:t>White ball and geometric shapes background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7">
                  <a:extLst>
                    <a:ext uri="{A12FA001-AC4F-418D-AE19-62706E023703}">
                      <ahyp:hlinkClr val="tx"/>
                    </a:ext>
                  </a:extLst>
                </a:hlinkClick>
              </a:rPr>
              <a:t>Scene of abstract 3d geometrical background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8">
                  <a:extLst>
                    <a:ext uri="{A12FA001-AC4F-418D-AE19-62706E023703}">
                      <ahyp:hlinkClr val="tx"/>
                    </a:ext>
                  </a:extLst>
                </a:hlinkClick>
              </a:rPr>
              <a:t>Geometric shapes background and pyramid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9">
                  <a:extLst>
                    <a:ext uri="{A12FA001-AC4F-418D-AE19-62706E023703}">
                      <ahyp:hlinkClr val="tx"/>
                    </a:ext>
                  </a:extLst>
                </a:hlinkClick>
              </a:rPr>
              <a:t>Realistic white monochrome background</a:t>
            </a:r>
            <a:endParaRPr>
              <a:solidFill>
                <a:schemeClr val="dk1"/>
              </a:solidFill>
            </a:endParaRPr>
          </a:p>
        </p:txBody>
      </p:sp>
      <p:sp>
        <p:nvSpPr>
          <p:cNvPr id="1311" name="Google Shape;1311;p71"/>
          <p:cNvSpPr txBox="1"/>
          <p:nvPr>
            <p:ph type="title"/>
          </p:nvPr>
        </p:nvSpPr>
        <p:spPr>
          <a:xfrm>
            <a:off x="671875" y="539500"/>
            <a:ext cx="78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312" name="Google Shape;1312;p71"/>
          <p:cNvGrpSpPr/>
          <p:nvPr/>
        </p:nvGrpSpPr>
        <p:grpSpPr>
          <a:xfrm>
            <a:off x="6370247" y="3343456"/>
            <a:ext cx="2171725" cy="1952980"/>
            <a:chOff x="7049823" y="645200"/>
            <a:chExt cx="1788901" cy="1647250"/>
          </a:xfrm>
        </p:grpSpPr>
        <p:pic>
          <p:nvPicPr>
            <p:cNvPr id="1313" name="Google Shape;1313;p71"/>
            <p:cNvPicPr preferRelativeResize="0"/>
            <p:nvPr/>
          </p:nvPicPr>
          <p:blipFill>
            <a:blip r:embed="rId10">
              <a:alphaModFix/>
            </a:blip>
            <a:stretch>
              <a:fillRect/>
            </a:stretch>
          </p:blipFill>
          <p:spPr>
            <a:xfrm>
              <a:off x="7549850" y="987475"/>
              <a:ext cx="530475" cy="517451"/>
            </a:xfrm>
            <a:prstGeom prst="rect">
              <a:avLst/>
            </a:prstGeom>
            <a:noFill/>
            <a:ln>
              <a:noFill/>
            </a:ln>
          </p:spPr>
        </p:pic>
        <p:pic>
          <p:nvPicPr>
            <p:cNvPr id="1314" name="Google Shape;1314;p71"/>
            <p:cNvPicPr preferRelativeResize="0"/>
            <p:nvPr/>
          </p:nvPicPr>
          <p:blipFill>
            <a:blip r:embed="rId11">
              <a:alphaModFix/>
            </a:blip>
            <a:stretch>
              <a:fillRect/>
            </a:stretch>
          </p:blipFill>
          <p:spPr>
            <a:xfrm rot="3438084">
              <a:off x="7440142" y="729549"/>
              <a:ext cx="1008263" cy="1478551"/>
            </a:xfrm>
            <a:prstGeom prst="rect">
              <a:avLst/>
            </a:prstGeom>
            <a:noFill/>
            <a:ln>
              <a:noFill/>
            </a:ln>
          </p:spPr>
        </p:pic>
      </p:grpSp>
      <p:pic>
        <p:nvPicPr>
          <p:cNvPr id="1315" name="Google Shape;1315;p71"/>
          <p:cNvPicPr preferRelativeResize="0"/>
          <p:nvPr/>
        </p:nvPicPr>
        <p:blipFill>
          <a:blip r:embed="rId12">
            <a:alphaModFix/>
          </a:blip>
          <a:stretch>
            <a:fillRect/>
          </a:stretch>
        </p:blipFill>
        <p:spPr>
          <a:xfrm flipH="1" rot="8564411">
            <a:off x="6837406" y="1948927"/>
            <a:ext cx="1026941" cy="1522193"/>
          </a:xfrm>
          <a:prstGeom prst="rect">
            <a:avLst/>
          </a:prstGeom>
          <a:noFill/>
          <a:ln>
            <a:noFill/>
          </a:ln>
        </p:spPr>
      </p:pic>
      <p:pic>
        <p:nvPicPr>
          <p:cNvPr id="1316" name="Google Shape;1316;p71"/>
          <p:cNvPicPr preferRelativeResize="0"/>
          <p:nvPr/>
        </p:nvPicPr>
        <p:blipFill>
          <a:blip r:embed="rId10">
            <a:alphaModFix/>
          </a:blip>
          <a:stretch>
            <a:fillRect/>
          </a:stretch>
        </p:blipFill>
        <p:spPr>
          <a:xfrm>
            <a:off x="8077832" y="1092124"/>
            <a:ext cx="587037" cy="572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72"/>
          <p:cNvSpPr txBox="1"/>
          <p:nvPr>
            <p:ph type="title"/>
          </p:nvPr>
        </p:nvSpPr>
        <p:spPr>
          <a:xfrm>
            <a:off x="720000" y="536671"/>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322" name="Google Shape;1322;p72"/>
          <p:cNvSpPr txBox="1"/>
          <p:nvPr>
            <p:ph idx="1" type="subTitle"/>
          </p:nvPr>
        </p:nvSpPr>
        <p:spPr>
          <a:xfrm>
            <a:off x="833550" y="1826525"/>
            <a:ext cx="4125300" cy="27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Viga"/>
                <a:ea typeface="Viga"/>
                <a:cs typeface="Viga"/>
                <a:sym typeface="Viga"/>
              </a:rPr>
              <a:t>Photos</a:t>
            </a:r>
            <a:endParaRPr b="1" sz="2500">
              <a:solidFill>
                <a:schemeClr val="dk2"/>
              </a:solidFill>
              <a:latin typeface="Viga"/>
              <a:ea typeface="Viga"/>
              <a:cs typeface="Viga"/>
              <a:sym typeface="Viga"/>
            </a:endParaRPr>
          </a:p>
          <a:p>
            <a:pPr indent="-317500" lvl="0" marL="457200" rtl="0" algn="l">
              <a:spcBef>
                <a:spcPts val="1000"/>
              </a:spcBef>
              <a:spcAft>
                <a:spcPts val="0"/>
              </a:spcAft>
              <a:buClr>
                <a:schemeClr val="dk1"/>
              </a:buClr>
              <a:buSzPts val="1400"/>
              <a:buFont typeface="Open Sans"/>
              <a:buChar char="●"/>
            </a:pPr>
            <a:r>
              <a:rPr lang="en">
                <a:solidFill>
                  <a:schemeClr val="hlink"/>
                </a:solidFill>
                <a:uFill>
                  <a:noFill/>
                </a:uFill>
                <a:hlinkClick r:id="rId3"/>
              </a:rPr>
              <a:t>Abstract fantasy landscape background I</a:t>
            </a:r>
            <a:endParaRPr/>
          </a:p>
          <a:p>
            <a:pPr indent="-317500" lvl="0" marL="457200" rtl="0" algn="l">
              <a:spcBef>
                <a:spcPts val="0"/>
              </a:spcBef>
              <a:spcAft>
                <a:spcPts val="0"/>
              </a:spcAft>
              <a:buClr>
                <a:schemeClr val="dk1"/>
              </a:buClr>
              <a:buSzPts val="1400"/>
              <a:buFont typeface="Open Sans"/>
              <a:buChar char="●"/>
            </a:pPr>
            <a:r>
              <a:rPr lang="en">
                <a:solidFill>
                  <a:schemeClr val="hlink"/>
                </a:solidFill>
                <a:uFill>
                  <a:noFill/>
                </a:uFill>
                <a:hlinkClick r:id="rId4"/>
              </a:rPr>
              <a:t>Abstract fantasy landscape background II</a:t>
            </a:r>
            <a:endParaRPr/>
          </a:p>
          <a:p>
            <a:pPr indent="-317500" lvl="0" marL="457200" rtl="0" algn="l">
              <a:spcBef>
                <a:spcPts val="0"/>
              </a:spcBef>
              <a:spcAft>
                <a:spcPts val="0"/>
              </a:spcAft>
              <a:buClr>
                <a:schemeClr val="dk1"/>
              </a:buClr>
              <a:buSzPts val="1400"/>
              <a:buFont typeface="Open Sans"/>
              <a:buChar char="●"/>
            </a:pPr>
            <a:r>
              <a:rPr lang="en">
                <a:uFill>
                  <a:noFill/>
                </a:uFill>
                <a:hlinkClick r:id="rId5"/>
              </a:rPr>
              <a:t>Abstract fantasy landscape background</a:t>
            </a:r>
            <a:r>
              <a:rPr lang="en"/>
              <a:t> III</a:t>
            </a:r>
            <a:endParaRPr/>
          </a:p>
          <a:p>
            <a:pPr indent="-317500" lvl="0" marL="457200" rtl="0" algn="l">
              <a:spcBef>
                <a:spcPts val="0"/>
              </a:spcBef>
              <a:spcAft>
                <a:spcPts val="0"/>
              </a:spcAft>
              <a:buClr>
                <a:schemeClr val="dk1"/>
              </a:buClr>
              <a:buSzPts val="1400"/>
              <a:buFont typeface="Open Sans"/>
              <a:buChar char="●"/>
            </a:pPr>
            <a:r>
              <a:rPr lang="en">
                <a:uFill>
                  <a:noFill/>
                </a:uFill>
                <a:hlinkClick r:id="rId6"/>
              </a:rPr>
              <a:t>Abstract fantasy landscape background</a:t>
            </a:r>
            <a:r>
              <a:rPr lang="en"/>
              <a:t> IV</a:t>
            </a:r>
            <a:endParaRPr/>
          </a:p>
          <a:p>
            <a:pPr indent="-317500" lvl="0" marL="457200" rtl="0" algn="l">
              <a:spcBef>
                <a:spcPts val="0"/>
              </a:spcBef>
              <a:spcAft>
                <a:spcPts val="0"/>
              </a:spcAft>
              <a:buClr>
                <a:schemeClr val="dk1"/>
              </a:buClr>
              <a:buSzPts val="1400"/>
              <a:buFont typeface="Open Sans"/>
              <a:buChar char="●"/>
            </a:pPr>
            <a:r>
              <a:rPr lang="en">
                <a:uFill>
                  <a:noFill/>
                </a:uFill>
                <a:hlinkClick r:id="rId7"/>
              </a:rPr>
              <a:t>Abstract fantasy landscape background</a:t>
            </a:r>
            <a:r>
              <a:rPr lang="en"/>
              <a:t> V</a:t>
            </a:r>
            <a:endParaRPr/>
          </a:p>
          <a:p>
            <a:pPr indent="-317500" lvl="0" marL="457200" rtl="0" algn="l">
              <a:spcBef>
                <a:spcPts val="0"/>
              </a:spcBef>
              <a:spcAft>
                <a:spcPts val="0"/>
              </a:spcAft>
              <a:buClr>
                <a:schemeClr val="dk1"/>
              </a:buClr>
              <a:buSzPts val="1400"/>
              <a:buChar char="●"/>
            </a:pPr>
            <a:r>
              <a:rPr lang="en">
                <a:uFill>
                  <a:noFill/>
                </a:uFill>
                <a:hlinkClick r:id="rId8"/>
              </a:rPr>
              <a:t>Abstract fantasy landscape background</a:t>
            </a:r>
            <a:r>
              <a:rPr lang="en"/>
              <a:t> VI</a:t>
            </a:r>
            <a:endParaRPr/>
          </a:p>
          <a:p>
            <a:pPr indent="0" lvl="0" marL="0" rtl="0" algn="l">
              <a:spcBef>
                <a:spcPts val="1000"/>
              </a:spcBef>
              <a:spcAft>
                <a:spcPts val="0"/>
              </a:spcAft>
              <a:buNone/>
            </a:pPr>
            <a:r>
              <a:t/>
            </a:r>
            <a:endParaRPr/>
          </a:p>
        </p:txBody>
      </p:sp>
      <p:sp>
        <p:nvSpPr>
          <p:cNvPr id="1323" name="Google Shape;1323;p72"/>
          <p:cNvSpPr txBox="1"/>
          <p:nvPr>
            <p:ph idx="2" type="subTitle"/>
          </p:nvPr>
        </p:nvSpPr>
        <p:spPr>
          <a:xfrm>
            <a:off x="5187300" y="1826525"/>
            <a:ext cx="3159300" cy="27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Viga"/>
                <a:ea typeface="Viga"/>
                <a:cs typeface="Viga"/>
                <a:sym typeface="Viga"/>
              </a:rPr>
              <a:t>Vectors</a:t>
            </a:r>
            <a:endParaRPr b="1" sz="2500">
              <a:solidFill>
                <a:schemeClr val="dk2"/>
              </a:solidFill>
              <a:latin typeface="Viga"/>
              <a:ea typeface="Viga"/>
              <a:cs typeface="Viga"/>
              <a:sym typeface="Viga"/>
            </a:endParaRPr>
          </a:p>
          <a:p>
            <a:pPr indent="-317500" lvl="0" marL="457200" rtl="0" algn="l">
              <a:spcBef>
                <a:spcPts val="1000"/>
              </a:spcBef>
              <a:spcAft>
                <a:spcPts val="0"/>
              </a:spcAft>
              <a:buClr>
                <a:schemeClr val="dk1"/>
              </a:buClr>
              <a:buSzPts val="1400"/>
              <a:buFont typeface="Open Sans"/>
              <a:buChar char="●"/>
            </a:pPr>
            <a:r>
              <a:rPr lang="en">
                <a:uFill>
                  <a:noFill/>
                </a:uFill>
                <a:hlinkClick r:id="rId9"/>
              </a:rPr>
              <a:t>White abstract background in 3d paper style</a:t>
            </a:r>
            <a:endParaRPr/>
          </a:p>
          <a:p>
            <a:pPr indent="0" lvl="0" marL="0" rtl="0" algn="l">
              <a:spcBef>
                <a:spcPts val="1000"/>
              </a:spcBef>
              <a:spcAft>
                <a:spcPts val="0"/>
              </a:spcAft>
              <a:buNone/>
            </a:pPr>
            <a:r>
              <a:t/>
            </a:r>
            <a:endParaRPr/>
          </a:p>
          <a:p>
            <a:pPr indent="0" lvl="0" marL="0" rtl="0" algn="l">
              <a:spcBef>
                <a:spcPts val="0"/>
              </a:spcBef>
              <a:spcAft>
                <a:spcPts val="0"/>
              </a:spcAft>
              <a:buNone/>
            </a:pPr>
            <a:r>
              <a:rPr b="1" lang="en" sz="2500">
                <a:solidFill>
                  <a:schemeClr val="dk2"/>
                </a:solidFill>
                <a:latin typeface="Viga"/>
                <a:ea typeface="Viga"/>
                <a:cs typeface="Viga"/>
                <a:sym typeface="Viga"/>
              </a:rPr>
              <a:t>Icons</a:t>
            </a:r>
            <a:endParaRPr b="1" sz="2500">
              <a:solidFill>
                <a:schemeClr val="dk2"/>
              </a:solidFill>
              <a:latin typeface="Viga"/>
              <a:ea typeface="Viga"/>
              <a:cs typeface="Viga"/>
              <a:sym typeface="Viga"/>
            </a:endParaRPr>
          </a:p>
          <a:p>
            <a:pPr indent="-317500" lvl="0" marL="457200" rtl="0" algn="l">
              <a:spcBef>
                <a:spcPts val="1000"/>
              </a:spcBef>
              <a:spcAft>
                <a:spcPts val="0"/>
              </a:spcAft>
              <a:buClr>
                <a:schemeClr val="dk1"/>
              </a:buClr>
              <a:buSzPts val="1400"/>
              <a:buFont typeface="Open Sans"/>
              <a:buChar char="●"/>
            </a:pPr>
            <a:r>
              <a:rPr lang="en">
                <a:uFill>
                  <a:noFill/>
                </a:uFill>
                <a:hlinkClick r:id="rId10"/>
              </a:rPr>
              <a:t>3D Printing icon pack</a:t>
            </a:r>
            <a:endParaRPr/>
          </a:p>
        </p:txBody>
      </p:sp>
      <p:sp>
        <p:nvSpPr>
          <p:cNvPr id="1324" name="Google Shape;1324;p72"/>
          <p:cNvSpPr txBox="1"/>
          <p:nvPr>
            <p:ph idx="3" type="subTitle"/>
          </p:nvPr>
        </p:nvSpPr>
        <p:spPr>
          <a:xfrm>
            <a:off x="817975" y="1172975"/>
            <a:ext cx="7528500" cy="49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Did you like the resources on this template? Get them for free at our other websites: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8" name="Shape 1328"/>
        <p:cNvGrpSpPr/>
        <p:nvPr/>
      </p:nvGrpSpPr>
      <p:grpSpPr>
        <a:xfrm>
          <a:off x="0" y="0"/>
          <a:ext cx="0" cy="0"/>
          <a:chOff x="0" y="0"/>
          <a:chExt cx="0" cy="0"/>
        </a:xfrm>
      </p:grpSpPr>
      <p:sp>
        <p:nvSpPr>
          <p:cNvPr id="1329" name="Google Shape;1329;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330" name="Google Shape;1330;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331" name="Google Shape;1331;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8"/>
          <p:cNvPicPr preferRelativeResize="0"/>
          <p:nvPr/>
        </p:nvPicPr>
        <p:blipFill rotWithShape="1">
          <a:blip r:embed="rId3">
            <a:alphaModFix/>
          </a:blip>
          <a:srcRect b="0" l="11899" r="12691" t="3344"/>
          <a:stretch/>
        </p:blipFill>
        <p:spPr>
          <a:xfrm flipH="1">
            <a:off x="715098" y="0"/>
            <a:ext cx="8428902" cy="4078950"/>
          </a:xfrm>
          <a:prstGeom prst="rect">
            <a:avLst/>
          </a:prstGeom>
          <a:noFill/>
          <a:ln>
            <a:noFill/>
          </a:ln>
          <a:effectLst>
            <a:outerShdw blurRad="57150" rotWithShape="0" algn="bl" dir="6780000" dist="114300">
              <a:srgbClr val="000000">
                <a:alpha val="33000"/>
              </a:srgbClr>
            </a:outerShdw>
          </a:effectLst>
        </p:spPr>
      </p:pic>
      <p:grpSp>
        <p:nvGrpSpPr>
          <p:cNvPr id="248" name="Google Shape;248;p38"/>
          <p:cNvGrpSpPr/>
          <p:nvPr/>
        </p:nvGrpSpPr>
        <p:grpSpPr>
          <a:xfrm>
            <a:off x="-1087125" y="-1846575"/>
            <a:ext cx="12475372" cy="8290511"/>
            <a:chOff x="-1087125" y="-1846575"/>
            <a:chExt cx="12475372" cy="8290511"/>
          </a:xfrm>
        </p:grpSpPr>
        <p:sp>
          <p:nvSpPr>
            <p:cNvPr id="249" name="Google Shape;249;p38"/>
            <p:cNvSpPr/>
            <p:nvPr/>
          </p:nvSpPr>
          <p:spPr>
            <a:xfrm>
              <a:off x="-115575" y="-1846575"/>
              <a:ext cx="11503822" cy="6990062"/>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100013" rotWithShape="0" algn="bl"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1087125" y="-387475"/>
              <a:ext cx="10706150" cy="6831411"/>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71438" rotWithShape="0" algn="bl" dist="95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8"/>
          <p:cNvSpPr txBox="1"/>
          <p:nvPr>
            <p:ph idx="1" type="subTitle"/>
          </p:nvPr>
        </p:nvSpPr>
        <p:spPr>
          <a:xfrm>
            <a:off x="867500" y="4078954"/>
            <a:ext cx="49980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a:p>
            <a:pPr indent="0" lvl="0" marL="0" rtl="0" algn="l">
              <a:spcBef>
                <a:spcPts val="0"/>
              </a:spcBef>
              <a:spcAft>
                <a:spcPts val="0"/>
              </a:spcAft>
              <a:buNone/>
            </a:pPr>
            <a:r>
              <a:t/>
            </a:r>
            <a:endParaRPr/>
          </a:p>
        </p:txBody>
      </p:sp>
      <p:sp>
        <p:nvSpPr>
          <p:cNvPr id="252" name="Google Shape;252;p38"/>
          <p:cNvSpPr txBox="1"/>
          <p:nvPr>
            <p:ph type="title"/>
          </p:nvPr>
        </p:nvSpPr>
        <p:spPr>
          <a:xfrm>
            <a:off x="867500" y="2765854"/>
            <a:ext cx="4874400" cy="13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pic>
        <p:nvPicPr>
          <p:cNvPr id="253" name="Google Shape;253;p38"/>
          <p:cNvPicPr preferRelativeResize="0"/>
          <p:nvPr/>
        </p:nvPicPr>
        <p:blipFill>
          <a:blip r:embed="rId4">
            <a:alphaModFix/>
          </a:blip>
          <a:stretch>
            <a:fillRect/>
          </a:stretch>
        </p:blipFill>
        <p:spPr>
          <a:xfrm rot="-8099945">
            <a:off x="7893557" y="3370693"/>
            <a:ext cx="1070691" cy="1570085"/>
          </a:xfrm>
          <a:prstGeom prst="rect">
            <a:avLst/>
          </a:prstGeom>
          <a:noFill/>
          <a:ln>
            <a:noFill/>
          </a:ln>
        </p:spPr>
      </p:pic>
      <p:pic>
        <p:nvPicPr>
          <p:cNvPr id="254" name="Google Shape;254;p38"/>
          <p:cNvPicPr preferRelativeResize="0"/>
          <p:nvPr/>
        </p:nvPicPr>
        <p:blipFill>
          <a:blip r:embed="rId5">
            <a:alphaModFix/>
          </a:blip>
          <a:stretch>
            <a:fillRect/>
          </a:stretch>
        </p:blipFill>
        <p:spPr>
          <a:xfrm>
            <a:off x="996313" y="535010"/>
            <a:ext cx="765774" cy="746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5" name="Shape 1335"/>
        <p:cNvGrpSpPr/>
        <p:nvPr/>
      </p:nvGrpSpPr>
      <p:grpSpPr>
        <a:xfrm>
          <a:off x="0" y="0"/>
          <a:ext cx="0" cy="0"/>
          <a:chOff x="0" y="0"/>
          <a:chExt cx="0" cy="0"/>
        </a:xfrm>
      </p:grpSpPr>
      <p:sp>
        <p:nvSpPr>
          <p:cNvPr id="1336" name="Google Shape;1336;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37" name="Google Shape;1337;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338" name="Google Shape;1338;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2" name="Shape 1342"/>
        <p:cNvGrpSpPr/>
        <p:nvPr/>
      </p:nvGrpSpPr>
      <p:grpSpPr>
        <a:xfrm>
          <a:off x="0" y="0"/>
          <a:ext cx="0" cy="0"/>
          <a:chOff x="0" y="0"/>
          <a:chExt cx="0" cy="0"/>
        </a:xfrm>
      </p:grpSpPr>
      <p:sp>
        <p:nvSpPr>
          <p:cNvPr id="1343" name="Google Shape;1343;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344" name="Google Shape;1344;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Viga</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https://fonts.google.com/specimen/Viga</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Open Sans</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p:txBody>
      </p:sp>
      <p:sp>
        <p:nvSpPr>
          <p:cNvPr id="1345" name="Google Shape;1345;p75"/>
          <p:cNvSpPr/>
          <p:nvPr/>
        </p:nvSpPr>
        <p:spPr>
          <a:xfrm>
            <a:off x="2583563" y="3216825"/>
            <a:ext cx="791400" cy="754200"/>
          </a:xfrm>
          <a:prstGeom prst="roundRect">
            <a:avLst>
              <a:gd fmla="val 16667" name="adj"/>
            </a:avLst>
          </a:prstGeom>
          <a:solidFill>
            <a:srgbClr val="4D4F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5"/>
          <p:cNvSpPr/>
          <p:nvPr/>
        </p:nvSpPr>
        <p:spPr>
          <a:xfrm>
            <a:off x="3645382" y="3216825"/>
            <a:ext cx="791400" cy="754200"/>
          </a:xfrm>
          <a:prstGeom prst="roundRect">
            <a:avLst>
              <a:gd fmla="val 16667" name="adj"/>
            </a:avLst>
          </a:prstGeom>
          <a:solidFill>
            <a:srgbClr val="F3F2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4707202" y="3216825"/>
            <a:ext cx="791400" cy="754200"/>
          </a:xfrm>
          <a:prstGeom prst="roundRect">
            <a:avLst>
              <a:gd fmla="val 16667" name="adj"/>
            </a:avLst>
          </a:prstGeom>
          <a:solidFill>
            <a:srgbClr val="5C6A7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txBox="1"/>
          <p:nvPr/>
        </p:nvSpPr>
        <p:spPr>
          <a:xfrm>
            <a:off x="2583563" y="3373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#4d4f53</a:t>
            </a:r>
            <a:endParaRPr sz="1000">
              <a:solidFill>
                <a:srgbClr val="FFFFFF"/>
              </a:solidFill>
            </a:endParaRPr>
          </a:p>
        </p:txBody>
      </p:sp>
      <p:sp>
        <p:nvSpPr>
          <p:cNvPr id="1349" name="Google Shape;1349;p75"/>
          <p:cNvSpPr txBox="1"/>
          <p:nvPr/>
        </p:nvSpPr>
        <p:spPr>
          <a:xfrm>
            <a:off x="3645388" y="3373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#f3f2f5</a:t>
            </a:r>
            <a:endParaRPr sz="1000">
              <a:solidFill>
                <a:schemeClr val="dk1"/>
              </a:solidFill>
            </a:endParaRPr>
          </a:p>
        </p:txBody>
      </p:sp>
      <p:sp>
        <p:nvSpPr>
          <p:cNvPr id="1350" name="Google Shape;1350;p75"/>
          <p:cNvSpPr txBox="1"/>
          <p:nvPr/>
        </p:nvSpPr>
        <p:spPr>
          <a:xfrm>
            <a:off x="4707213" y="3373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#5c6a73</a:t>
            </a:r>
            <a:endParaRPr sz="1000">
              <a:solidFill>
                <a:srgbClr val="FFFFFF"/>
              </a:solidFill>
            </a:endParaRPr>
          </a:p>
        </p:txBody>
      </p:sp>
      <p:sp>
        <p:nvSpPr>
          <p:cNvPr id="1351" name="Google Shape;1351;p75"/>
          <p:cNvSpPr/>
          <p:nvPr/>
        </p:nvSpPr>
        <p:spPr>
          <a:xfrm>
            <a:off x="5769038" y="3216825"/>
            <a:ext cx="791400" cy="754200"/>
          </a:xfrm>
          <a:prstGeom prst="roundRect">
            <a:avLst>
              <a:gd fmla="val 16667" name="adj"/>
            </a:avLst>
          </a:prstGeom>
          <a:solidFill>
            <a:srgbClr val="9F2F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txBox="1"/>
          <p:nvPr/>
        </p:nvSpPr>
        <p:spPr>
          <a:xfrm>
            <a:off x="5769038" y="3373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#9f2f32</a:t>
            </a:r>
            <a:endParaRPr sz="1000">
              <a:solidFill>
                <a:srgbClr val="FFFFFF"/>
              </a:solidFill>
            </a:endParaRPr>
          </a:p>
        </p:txBody>
      </p:sp>
      <p:sp>
        <p:nvSpPr>
          <p:cNvPr id="1353" name="Google Shape;1353;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7" name="Shape 1357"/>
        <p:cNvGrpSpPr/>
        <p:nvPr/>
      </p:nvGrpSpPr>
      <p:grpSpPr>
        <a:xfrm>
          <a:off x="0" y="0"/>
          <a:ext cx="0" cy="0"/>
          <a:chOff x="0" y="0"/>
          <a:chExt cx="0" cy="0"/>
        </a:xfrm>
      </p:grpSpPr>
      <p:sp>
        <p:nvSpPr>
          <p:cNvPr id="1358" name="Google Shape;1358;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59" name="Google Shape;1359;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60" name="Google Shape;1360;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61" name="Google Shape;1361;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62" name="Google Shape;1362;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63" name="Google Shape;1363;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64" name="Google Shape;1364;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65" name="Google Shape;1365;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66" name="Google Shape;1366;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67" name="Google Shape;1367;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68" name="Google Shape;1368;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369" name="Google Shape;1369;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3" name="Shape 1373"/>
        <p:cNvGrpSpPr/>
        <p:nvPr/>
      </p:nvGrpSpPr>
      <p:grpSpPr>
        <a:xfrm>
          <a:off x="0" y="0"/>
          <a:ext cx="0" cy="0"/>
          <a:chOff x="0" y="0"/>
          <a:chExt cx="0" cy="0"/>
        </a:xfrm>
      </p:grpSpPr>
      <p:grpSp>
        <p:nvGrpSpPr>
          <p:cNvPr id="1374" name="Google Shape;1374;p77"/>
          <p:cNvGrpSpPr/>
          <p:nvPr/>
        </p:nvGrpSpPr>
        <p:grpSpPr>
          <a:xfrm>
            <a:off x="5082708" y="3095784"/>
            <a:ext cx="442841" cy="514271"/>
            <a:chOff x="4727025" y="1332775"/>
            <a:chExt cx="59900" cy="69625"/>
          </a:xfrm>
        </p:grpSpPr>
        <p:sp>
          <p:nvSpPr>
            <p:cNvPr id="1375" name="Google Shape;1375;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7"/>
          <p:cNvGrpSpPr/>
          <p:nvPr/>
        </p:nvGrpSpPr>
        <p:grpSpPr>
          <a:xfrm>
            <a:off x="5758025" y="2343272"/>
            <a:ext cx="500909" cy="500899"/>
            <a:chOff x="4820425" y="1329900"/>
            <a:chExt cx="70175" cy="70350"/>
          </a:xfrm>
        </p:grpSpPr>
        <p:sp>
          <p:nvSpPr>
            <p:cNvPr id="1378" name="Google Shape;1378;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77"/>
          <p:cNvGrpSpPr/>
          <p:nvPr/>
        </p:nvGrpSpPr>
        <p:grpSpPr>
          <a:xfrm>
            <a:off x="6410648" y="2355062"/>
            <a:ext cx="538135" cy="493119"/>
            <a:chOff x="4903200" y="1331525"/>
            <a:chExt cx="73575" cy="67425"/>
          </a:xfrm>
        </p:grpSpPr>
        <p:sp>
          <p:nvSpPr>
            <p:cNvPr id="1383" name="Google Shape;1383;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84" name="Google Shape;1384;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7"/>
          <p:cNvGrpSpPr/>
          <p:nvPr/>
        </p:nvGrpSpPr>
        <p:grpSpPr>
          <a:xfrm>
            <a:off x="5670599" y="3097040"/>
            <a:ext cx="544563" cy="511895"/>
            <a:chOff x="4815575" y="1416800"/>
            <a:chExt cx="73750" cy="71400"/>
          </a:xfrm>
        </p:grpSpPr>
        <p:sp>
          <p:nvSpPr>
            <p:cNvPr id="1386" name="Google Shape;1386;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77"/>
          <p:cNvGrpSpPr/>
          <p:nvPr/>
        </p:nvGrpSpPr>
        <p:grpSpPr>
          <a:xfrm>
            <a:off x="6367224" y="3096746"/>
            <a:ext cx="602914" cy="512477"/>
            <a:chOff x="4902475" y="1418875"/>
            <a:chExt cx="74500" cy="63775"/>
          </a:xfrm>
        </p:grpSpPr>
        <p:sp>
          <p:nvSpPr>
            <p:cNvPr id="1390" name="Google Shape;1390;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77"/>
          <p:cNvGrpSpPr/>
          <p:nvPr/>
        </p:nvGrpSpPr>
        <p:grpSpPr>
          <a:xfrm>
            <a:off x="5783096" y="3835985"/>
            <a:ext cx="515391" cy="525699"/>
            <a:chOff x="4818100" y="1507675"/>
            <a:chExt cx="71225" cy="71625"/>
          </a:xfrm>
        </p:grpSpPr>
        <p:sp>
          <p:nvSpPr>
            <p:cNvPr id="1393" name="Google Shape;1393;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7"/>
          <p:cNvGrpSpPr/>
          <p:nvPr/>
        </p:nvGrpSpPr>
        <p:grpSpPr>
          <a:xfrm>
            <a:off x="5121199" y="3857517"/>
            <a:ext cx="522956" cy="489869"/>
            <a:chOff x="4721450" y="1509475"/>
            <a:chExt cx="79350" cy="74325"/>
          </a:xfrm>
        </p:grpSpPr>
        <p:sp>
          <p:nvSpPr>
            <p:cNvPr id="1398" name="Google Shape;1398;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77"/>
          <p:cNvGrpSpPr/>
          <p:nvPr/>
        </p:nvGrpSpPr>
        <p:grpSpPr>
          <a:xfrm>
            <a:off x="6444441" y="3837269"/>
            <a:ext cx="525704" cy="535436"/>
            <a:chOff x="4906800" y="1507500"/>
            <a:chExt cx="70350" cy="71075"/>
          </a:xfrm>
        </p:grpSpPr>
        <p:sp>
          <p:nvSpPr>
            <p:cNvPr id="1403" name="Google Shape;1403;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77"/>
          <p:cNvGrpSpPr/>
          <p:nvPr/>
        </p:nvGrpSpPr>
        <p:grpSpPr>
          <a:xfrm>
            <a:off x="4477263" y="2343250"/>
            <a:ext cx="508054" cy="508095"/>
            <a:chOff x="3736598" y="2170606"/>
            <a:chExt cx="404889" cy="404889"/>
          </a:xfrm>
        </p:grpSpPr>
        <p:sp>
          <p:nvSpPr>
            <p:cNvPr id="1409" name="Google Shape;1409;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77"/>
          <p:cNvGrpSpPr/>
          <p:nvPr/>
        </p:nvGrpSpPr>
        <p:grpSpPr>
          <a:xfrm>
            <a:off x="3765303" y="2343345"/>
            <a:ext cx="575790" cy="507904"/>
            <a:chOff x="3161917" y="2170682"/>
            <a:chExt cx="458870" cy="404737"/>
          </a:xfrm>
        </p:grpSpPr>
        <p:sp>
          <p:nvSpPr>
            <p:cNvPr id="1414" name="Google Shape;1414;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15" name="Google Shape;1415;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77"/>
          <p:cNvGrpSpPr/>
          <p:nvPr/>
        </p:nvGrpSpPr>
        <p:grpSpPr>
          <a:xfrm>
            <a:off x="3792833" y="3103717"/>
            <a:ext cx="520730" cy="498567"/>
            <a:chOff x="3179914" y="2889488"/>
            <a:chExt cx="422876" cy="404911"/>
          </a:xfrm>
        </p:grpSpPr>
        <p:sp>
          <p:nvSpPr>
            <p:cNvPr id="1418" name="Google Shape;1418;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77"/>
          <p:cNvGrpSpPr/>
          <p:nvPr/>
        </p:nvGrpSpPr>
        <p:grpSpPr>
          <a:xfrm>
            <a:off x="4421513" y="3103677"/>
            <a:ext cx="516145" cy="498648"/>
            <a:chOff x="3729467" y="2889422"/>
            <a:chExt cx="419153" cy="404977"/>
          </a:xfrm>
        </p:grpSpPr>
        <p:sp>
          <p:nvSpPr>
            <p:cNvPr id="1425" name="Google Shape;1425;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p77"/>
          <p:cNvGrpSpPr/>
          <p:nvPr/>
        </p:nvGrpSpPr>
        <p:grpSpPr>
          <a:xfrm>
            <a:off x="7141841" y="2550562"/>
            <a:ext cx="166473" cy="141497"/>
            <a:chOff x="4660325" y="1866850"/>
            <a:chExt cx="68350" cy="58100"/>
          </a:xfrm>
        </p:grpSpPr>
        <p:sp>
          <p:nvSpPr>
            <p:cNvPr id="1437" name="Google Shape;1437;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77"/>
          <p:cNvGrpSpPr/>
          <p:nvPr/>
        </p:nvGrpSpPr>
        <p:grpSpPr>
          <a:xfrm>
            <a:off x="7451186" y="2576286"/>
            <a:ext cx="162515" cy="90049"/>
            <a:chOff x="4791775" y="1877500"/>
            <a:chExt cx="66725" cy="36975"/>
          </a:xfrm>
        </p:grpSpPr>
        <p:sp>
          <p:nvSpPr>
            <p:cNvPr id="1440" name="Google Shape;1440;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77"/>
          <p:cNvGrpSpPr/>
          <p:nvPr/>
        </p:nvGrpSpPr>
        <p:grpSpPr>
          <a:xfrm>
            <a:off x="7772899" y="2576286"/>
            <a:ext cx="144979" cy="90049"/>
            <a:chOff x="4923925" y="1877500"/>
            <a:chExt cx="59525" cy="36975"/>
          </a:xfrm>
        </p:grpSpPr>
        <p:sp>
          <p:nvSpPr>
            <p:cNvPr id="1443" name="Google Shape;1443;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7"/>
          <p:cNvGrpSpPr/>
          <p:nvPr/>
        </p:nvGrpSpPr>
        <p:grpSpPr>
          <a:xfrm>
            <a:off x="8067390" y="2558477"/>
            <a:ext cx="141447" cy="125667"/>
            <a:chOff x="5058450" y="1870100"/>
            <a:chExt cx="58075" cy="51600"/>
          </a:xfrm>
        </p:grpSpPr>
        <p:sp>
          <p:nvSpPr>
            <p:cNvPr id="1446" name="Google Shape;1446;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77"/>
          <p:cNvGrpSpPr/>
          <p:nvPr/>
        </p:nvGrpSpPr>
        <p:grpSpPr>
          <a:xfrm>
            <a:off x="7481905" y="2980885"/>
            <a:ext cx="101077" cy="107645"/>
            <a:chOff x="4811425" y="2065025"/>
            <a:chExt cx="41500" cy="44200"/>
          </a:xfrm>
        </p:grpSpPr>
        <p:sp>
          <p:nvSpPr>
            <p:cNvPr id="1449" name="Google Shape;1449;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77"/>
          <p:cNvGrpSpPr/>
          <p:nvPr/>
        </p:nvGrpSpPr>
        <p:grpSpPr>
          <a:xfrm>
            <a:off x="7774342" y="2981098"/>
            <a:ext cx="120867" cy="107218"/>
            <a:chOff x="4929875" y="2065025"/>
            <a:chExt cx="49625" cy="44025"/>
          </a:xfrm>
        </p:grpSpPr>
        <p:sp>
          <p:nvSpPr>
            <p:cNvPr id="1452" name="Google Shape;1452;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77"/>
          <p:cNvGrpSpPr/>
          <p:nvPr/>
        </p:nvGrpSpPr>
        <p:grpSpPr>
          <a:xfrm>
            <a:off x="8103011" y="2984112"/>
            <a:ext cx="70206" cy="101191"/>
            <a:chOff x="5083925" y="2066350"/>
            <a:chExt cx="28825" cy="41550"/>
          </a:xfrm>
        </p:grpSpPr>
        <p:sp>
          <p:nvSpPr>
            <p:cNvPr id="1455" name="Google Shape;1455;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7"/>
          <p:cNvGrpSpPr/>
          <p:nvPr/>
        </p:nvGrpSpPr>
        <p:grpSpPr>
          <a:xfrm>
            <a:off x="7134565" y="2999759"/>
            <a:ext cx="181026" cy="69896"/>
            <a:chOff x="4659775" y="2072775"/>
            <a:chExt cx="74325" cy="28700"/>
          </a:xfrm>
        </p:grpSpPr>
        <p:sp>
          <p:nvSpPr>
            <p:cNvPr id="1458" name="Google Shape;1458;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77"/>
          <p:cNvGrpSpPr/>
          <p:nvPr/>
        </p:nvGrpSpPr>
        <p:grpSpPr>
          <a:xfrm>
            <a:off x="8054421" y="2790324"/>
            <a:ext cx="167387" cy="89197"/>
            <a:chOff x="4662475" y="1976500"/>
            <a:chExt cx="68725" cy="36625"/>
          </a:xfrm>
        </p:grpSpPr>
        <p:sp>
          <p:nvSpPr>
            <p:cNvPr id="1462" name="Google Shape;1462;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7"/>
          <p:cNvGrpSpPr/>
          <p:nvPr/>
        </p:nvGrpSpPr>
        <p:grpSpPr>
          <a:xfrm>
            <a:off x="7751326" y="2793764"/>
            <a:ext cx="166899" cy="82317"/>
            <a:chOff x="4920150" y="1977875"/>
            <a:chExt cx="68525" cy="33800"/>
          </a:xfrm>
        </p:grpSpPr>
        <p:sp>
          <p:nvSpPr>
            <p:cNvPr id="1466" name="Google Shape;1466;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7"/>
          <p:cNvGrpSpPr/>
          <p:nvPr/>
        </p:nvGrpSpPr>
        <p:grpSpPr>
          <a:xfrm>
            <a:off x="7162483" y="3197682"/>
            <a:ext cx="125190" cy="127859"/>
            <a:chOff x="4676550" y="2160575"/>
            <a:chExt cx="51400" cy="52500"/>
          </a:xfrm>
        </p:grpSpPr>
        <p:sp>
          <p:nvSpPr>
            <p:cNvPr id="1470" name="Google Shape;1470;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77"/>
          <p:cNvGrpSpPr/>
          <p:nvPr/>
        </p:nvGrpSpPr>
        <p:grpSpPr>
          <a:xfrm>
            <a:off x="7459741" y="3204714"/>
            <a:ext cx="145405" cy="113794"/>
            <a:chOff x="4768325" y="2163475"/>
            <a:chExt cx="59700" cy="46725"/>
          </a:xfrm>
        </p:grpSpPr>
        <p:sp>
          <p:nvSpPr>
            <p:cNvPr id="1474" name="Google Shape;1474;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77"/>
          <p:cNvGrpSpPr/>
          <p:nvPr/>
        </p:nvGrpSpPr>
        <p:grpSpPr>
          <a:xfrm>
            <a:off x="7476059" y="3459808"/>
            <a:ext cx="112768" cy="106853"/>
            <a:chOff x="4768575" y="2253950"/>
            <a:chExt cx="46300" cy="43875"/>
          </a:xfrm>
        </p:grpSpPr>
        <p:sp>
          <p:nvSpPr>
            <p:cNvPr id="1483" name="Google Shape;1483;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77"/>
          <p:cNvGrpSpPr/>
          <p:nvPr/>
        </p:nvGrpSpPr>
        <p:grpSpPr>
          <a:xfrm>
            <a:off x="7775682" y="3948834"/>
            <a:ext cx="118187" cy="146246"/>
            <a:chOff x="4960900" y="2433225"/>
            <a:chExt cx="48525" cy="60050"/>
          </a:xfrm>
        </p:grpSpPr>
        <p:sp>
          <p:nvSpPr>
            <p:cNvPr id="1486" name="Google Shape;1486;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77"/>
          <p:cNvGrpSpPr/>
          <p:nvPr/>
        </p:nvGrpSpPr>
        <p:grpSpPr>
          <a:xfrm>
            <a:off x="7464247" y="4212895"/>
            <a:ext cx="136394" cy="143810"/>
            <a:chOff x="4854075" y="2527625"/>
            <a:chExt cx="56000" cy="59050"/>
          </a:xfrm>
        </p:grpSpPr>
        <p:sp>
          <p:nvSpPr>
            <p:cNvPr id="1489" name="Google Shape;1489;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77"/>
          <p:cNvGrpSpPr/>
          <p:nvPr/>
        </p:nvGrpSpPr>
        <p:grpSpPr>
          <a:xfrm>
            <a:off x="8088458" y="3676639"/>
            <a:ext cx="99312" cy="160797"/>
            <a:chOff x="5059700" y="2334775"/>
            <a:chExt cx="40775" cy="66025"/>
          </a:xfrm>
        </p:grpSpPr>
        <p:sp>
          <p:nvSpPr>
            <p:cNvPr id="1495" name="Google Shape;1495;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77"/>
          <p:cNvGrpSpPr/>
          <p:nvPr/>
        </p:nvGrpSpPr>
        <p:grpSpPr>
          <a:xfrm>
            <a:off x="8045622" y="3941771"/>
            <a:ext cx="184984" cy="160371"/>
            <a:chOff x="5037700" y="2430325"/>
            <a:chExt cx="75950" cy="65850"/>
          </a:xfrm>
        </p:grpSpPr>
        <p:sp>
          <p:nvSpPr>
            <p:cNvPr id="1505" name="Google Shape;1505;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7"/>
          <p:cNvGrpSpPr/>
          <p:nvPr/>
        </p:nvGrpSpPr>
        <p:grpSpPr>
          <a:xfrm>
            <a:off x="7465128" y="3708223"/>
            <a:ext cx="173014" cy="97629"/>
            <a:chOff x="4756975" y="2341800"/>
            <a:chExt cx="91975" cy="51925"/>
          </a:xfrm>
        </p:grpSpPr>
        <p:sp>
          <p:nvSpPr>
            <p:cNvPr id="1508" name="Google Shape;1508;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77"/>
          <p:cNvGrpSpPr/>
          <p:nvPr/>
        </p:nvGrpSpPr>
        <p:grpSpPr>
          <a:xfrm>
            <a:off x="7732065" y="4196920"/>
            <a:ext cx="212497" cy="175761"/>
            <a:chOff x="4943575" y="2516350"/>
            <a:chExt cx="98675" cy="81700"/>
          </a:xfrm>
        </p:grpSpPr>
        <p:sp>
          <p:nvSpPr>
            <p:cNvPr id="1529" name="Google Shape;1529;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77"/>
          <p:cNvGrpSpPr/>
          <p:nvPr/>
        </p:nvGrpSpPr>
        <p:grpSpPr>
          <a:xfrm>
            <a:off x="1990126" y="3423163"/>
            <a:ext cx="965351" cy="134611"/>
            <a:chOff x="4411970" y="2962952"/>
            <a:chExt cx="706544" cy="104212"/>
          </a:xfrm>
        </p:grpSpPr>
        <p:sp>
          <p:nvSpPr>
            <p:cNvPr id="1608" name="Google Shape;1608;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77"/>
          <p:cNvGrpSpPr/>
          <p:nvPr/>
        </p:nvGrpSpPr>
        <p:grpSpPr>
          <a:xfrm>
            <a:off x="1990126" y="3012077"/>
            <a:ext cx="960158" cy="289172"/>
            <a:chOff x="4411970" y="2726085"/>
            <a:chExt cx="643107" cy="193659"/>
          </a:xfrm>
        </p:grpSpPr>
        <p:sp>
          <p:nvSpPr>
            <p:cNvPr id="1613" name="Google Shape;1613;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77"/>
          <p:cNvGrpSpPr/>
          <p:nvPr/>
        </p:nvGrpSpPr>
        <p:grpSpPr>
          <a:xfrm>
            <a:off x="993018" y="3278187"/>
            <a:ext cx="833173" cy="259209"/>
            <a:chOff x="4411970" y="4340222"/>
            <a:chExt cx="779467" cy="242683"/>
          </a:xfrm>
        </p:grpSpPr>
        <p:sp>
          <p:nvSpPr>
            <p:cNvPr id="1617" name="Google Shape;1617;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77"/>
          <p:cNvGrpSpPr/>
          <p:nvPr/>
        </p:nvGrpSpPr>
        <p:grpSpPr>
          <a:xfrm>
            <a:off x="1990126" y="2673933"/>
            <a:ext cx="965160" cy="216230"/>
            <a:chOff x="4411970" y="2468674"/>
            <a:chExt cx="747317" cy="167425"/>
          </a:xfrm>
        </p:grpSpPr>
        <p:sp>
          <p:nvSpPr>
            <p:cNvPr id="1621" name="Google Shape;1621;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77"/>
          <p:cNvGrpSpPr/>
          <p:nvPr/>
        </p:nvGrpSpPr>
        <p:grpSpPr>
          <a:xfrm>
            <a:off x="988873" y="2578650"/>
            <a:ext cx="810451" cy="319148"/>
            <a:chOff x="4411970" y="3686602"/>
            <a:chExt cx="797845" cy="314215"/>
          </a:xfrm>
        </p:grpSpPr>
        <p:sp>
          <p:nvSpPr>
            <p:cNvPr id="1624" name="Google Shape;1624;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77"/>
          <p:cNvGrpSpPr/>
          <p:nvPr/>
        </p:nvGrpSpPr>
        <p:grpSpPr>
          <a:xfrm>
            <a:off x="988970" y="2333174"/>
            <a:ext cx="1970333" cy="208784"/>
            <a:chOff x="6336019" y="3733725"/>
            <a:chExt cx="2566206" cy="351310"/>
          </a:xfrm>
        </p:grpSpPr>
        <p:sp>
          <p:nvSpPr>
            <p:cNvPr id="1631" name="Google Shape;1631;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77"/>
          <p:cNvGrpSpPr/>
          <p:nvPr/>
        </p:nvGrpSpPr>
        <p:grpSpPr>
          <a:xfrm>
            <a:off x="1990126" y="3940729"/>
            <a:ext cx="946551" cy="153200"/>
            <a:chOff x="4404545" y="3301592"/>
            <a:chExt cx="782403" cy="129272"/>
          </a:xfrm>
        </p:grpSpPr>
        <p:sp>
          <p:nvSpPr>
            <p:cNvPr id="1636" name="Google Shape;1636;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77"/>
          <p:cNvGrpSpPr/>
          <p:nvPr/>
        </p:nvGrpSpPr>
        <p:grpSpPr>
          <a:xfrm>
            <a:off x="1990126" y="3679688"/>
            <a:ext cx="962257" cy="139127"/>
            <a:chOff x="4411970" y="3131459"/>
            <a:chExt cx="710520" cy="117397"/>
          </a:xfrm>
        </p:grpSpPr>
        <p:sp>
          <p:nvSpPr>
            <p:cNvPr id="1639" name="Google Shape;1639;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41" name="Google Shape;1641;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77"/>
          <p:cNvGrpSpPr/>
          <p:nvPr/>
        </p:nvGrpSpPr>
        <p:grpSpPr>
          <a:xfrm>
            <a:off x="990271" y="3614482"/>
            <a:ext cx="823838" cy="458988"/>
            <a:chOff x="4411970" y="1801825"/>
            <a:chExt cx="734586" cy="409262"/>
          </a:xfrm>
        </p:grpSpPr>
        <p:sp>
          <p:nvSpPr>
            <p:cNvPr id="1643" name="Google Shape;1643;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77"/>
          <p:cNvGrpSpPr/>
          <p:nvPr/>
        </p:nvGrpSpPr>
        <p:grpSpPr>
          <a:xfrm>
            <a:off x="990271" y="4162908"/>
            <a:ext cx="856348" cy="212039"/>
            <a:chOff x="4411970" y="2233974"/>
            <a:chExt cx="763574" cy="189068"/>
          </a:xfrm>
        </p:grpSpPr>
        <p:sp>
          <p:nvSpPr>
            <p:cNvPr id="1646" name="Google Shape;1646;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77"/>
          <p:cNvGrpSpPr/>
          <p:nvPr/>
        </p:nvGrpSpPr>
        <p:grpSpPr>
          <a:xfrm>
            <a:off x="3100467" y="2338244"/>
            <a:ext cx="511602" cy="511602"/>
            <a:chOff x="5681300" y="2527788"/>
            <a:chExt cx="805800" cy="805800"/>
          </a:xfrm>
        </p:grpSpPr>
        <p:sp>
          <p:nvSpPr>
            <p:cNvPr id="1649" name="Google Shape;1649;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77"/>
          <p:cNvGrpSpPr/>
          <p:nvPr/>
        </p:nvGrpSpPr>
        <p:grpSpPr>
          <a:xfrm>
            <a:off x="3097662" y="3104827"/>
            <a:ext cx="513021" cy="512935"/>
            <a:chOff x="4049800" y="640400"/>
            <a:chExt cx="858900" cy="858900"/>
          </a:xfrm>
        </p:grpSpPr>
        <p:sp>
          <p:nvSpPr>
            <p:cNvPr id="1652" name="Google Shape;1652;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7"/>
          <p:cNvGrpSpPr/>
          <p:nvPr/>
        </p:nvGrpSpPr>
        <p:grpSpPr>
          <a:xfrm>
            <a:off x="3014861" y="3756719"/>
            <a:ext cx="686489" cy="686585"/>
            <a:chOff x="5080188" y="927900"/>
            <a:chExt cx="961200" cy="961200"/>
          </a:xfrm>
        </p:grpSpPr>
        <p:sp>
          <p:nvSpPr>
            <p:cNvPr id="1655" name="Google Shape;1655;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77"/>
          <p:cNvGrpSpPr/>
          <p:nvPr/>
        </p:nvGrpSpPr>
        <p:grpSpPr>
          <a:xfrm>
            <a:off x="3798012" y="3849448"/>
            <a:ext cx="510373" cy="510937"/>
            <a:chOff x="7508249" y="1522825"/>
            <a:chExt cx="1326332" cy="1322987"/>
          </a:xfrm>
        </p:grpSpPr>
        <p:sp>
          <p:nvSpPr>
            <p:cNvPr id="1664" name="Google Shape;1664;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77"/>
          <p:cNvGrpSpPr/>
          <p:nvPr/>
        </p:nvGrpSpPr>
        <p:grpSpPr>
          <a:xfrm>
            <a:off x="4489605" y="3850853"/>
            <a:ext cx="492652" cy="503348"/>
            <a:chOff x="6039282" y="1042577"/>
            <a:chExt cx="734315" cy="731929"/>
          </a:xfrm>
        </p:grpSpPr>
        <p:sp>
          <p:nvSpPr>
            <p:cNvPr id="1675" name="Google Shape;1675;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77"/>
          <p:cNvGrpSpPr/>
          <p:nvPr/>
        </p:nvGrpSpPr>
        <p:grpSpPr>
          <a:xfrm>
            <a:off x="5130019" y="2346894"/>
            <a:ext cx="483304" cy="504902"/>
            <a:chOff x="1825800" y="1651625"/>
            <a:chExt cx="568125" cy="591775"/>
          </a:xfrm>
        </p:grpSpPr>
        <p:sp>
          <p:nvSpPr>
            <p:cNvPr id="1697" name="Google Shape;1697;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08" name="Google Shape;1708;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grpSp>
        <p:nvGrpSpPr>
          <p:cNvPr id="1713" name="Google Shape;1713;p78"/>
          <p:cNvGrpSpPr/>
          <p:nvPr/>
        </p:nvGrpSpPr>
        <p:grpSpPr>
          <a:xfrm>
            <a:off x="722058" y="957091"/>
            <a:ext cx="2492868" cy="1379876"/>
            <a:chOff x="2654821" y="2311071"/>
            <a:chExt cx="2279715" cy="1262120"/>
          </a:xfrm>
        </p:grpSpPr>
        <p:grpSp>
          <p:nvGrpSpPr>
            <p:cNvPr id="1714" name="Google Shape;1714;p78"/>
            <p:cNvGrpSpPr/>
            <p:nvPr/>
          </p:nvGrpSpPr>
          <p:grpSpPr>
            <a:xfrm>
              <a:off x="4034269" y="2840745"/>
              <a:ext cx="40212" cy="36437"/>
              <a:chOff x="4293400" y="2574725"/>
              <a:chExt cx="84425" cy="80100"/>
            </a:xfrm>
          </p:grpSpPr>
          <p:sp>
            <p:nvSpPr>
              <p:cNvPr id="1715" name="Google Shape;1715;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16" name="Google Shape;1716;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8"/>
            <p:cNvGrpSpPr/>
            <p:nvPr/>
          </p:nvGrpSpPr>
          <p:grpSpPr>
            <a:xfrm>
              <a:off x="3894606" y="2334874"/>
              <a:ext cx="913198" cy="518984"/>
              <a:chOff x="4000175" y="1462675"/>
              <a:chExt cx="1917275" cy="1140875"/>
            </a:xfrm>
          </p:grpSpPr>
          <p:sp>
            <p:nvSpPr>
              <p:cNvPr id="1718" name="Google Shape;1718;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19" name="Google Shape;1719;p78"/>
              <p:cNvGrpSpPr/>
              <p:nvPr/>
            </p:nvGrpSpPr>
            <p:grpSpPr>
              <a:xfrm>
                <a:off x="4000175" y="1462675"/>
                <a:ext cx="1917275" cy="1140875"/>
                <a:chOff x="4000175" y="1462675"/>
                <a:chExt cx="1917275" cy="1140875"/>
              </a:xfrm>
            </p:grpSpPr>
            <p:sp>
              <p:nvSpPr>
                <p:cNvPr id="1720" name="Google Shape;1720;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1" name="Google Shape;1721;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25" name="Google Shape;1725;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6" name="Google Shape;1726;p78"/>
            <p:cNvGrpSpPr/>
            <p:nvPr/>
          </p:nvGrpSpPr>
          <p:grpSpPr>
            <a:xfrm>
              <a:off x="3875768" y="2846704"/>
              <a:ext cx="44796" cy="47366"/>
              <a:chOff x="3960625" y="2587825"/>
              <a:chExt cx="94050" cy="104125"/>
            </a:xfrm>
          </p:grpSpPr>
          <p:sp>
            <p:nvSpPr>
              <p:cNvPr id="1727" name="Google Shape;1727;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28" name="Google Shape;1728;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78"/>
            <p:cNvGrpSpPr/>
            <p:nvPr/>
          </p:nvGrpSpPr>
          <p:grpSpPr>
            <a:xfrm>
              <a:off x="3782759" y="2807162"/>
              <a:ext cx="82686" cy="85487"/>
              <a:chOff x="3765350" y="2500900"/>
              <a:chExt cx="173600" cy="187925"/>
            </a:xfrm>
          </p:grpSpPr>
          <p:sp>
            <p:nvSpPr>
              <p:cNvPr id="1730" name="Google Shape;1730;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1" name="Google Shape;1731;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78"/>
            <p:cNvGrpSpPr/>
            <p:nvPr/>
          </p:nvGrpSpPr>
          <p:grpSpPr>
            <a:xfrm>
              <a:off x="3775674" y="2798496"/>
              <a:ext cx="40545" cy="23564"/>
              <a:chOff x="3750475" y="2481850"/>
              <a:chExt cx="85125" cy="51800"/>
            </a:xfrm>
          </p:grpSpPr>
          <p:sp>
            <p:nvSpPr>
              <p:cNvPr id="1737" name="Google Shape;1737;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39" name="Google Shape;1739;p78"/>
            <p:cNvGrpSpPr/>
            <p:nvPr/>
          </p:nvGrpSpPr>
          <p:grpSpPr>
            <a:xfrm>
              <a:off x="3716946" y="2776024"/>
              <a:ext cx="81971" cy="76912"/>
              <a:chOff x="3627175" y="2432450"/>
              <a:chExt cx="172100" cy="169075"/>
            </a:xfrm>
          </p:grpSpPr>
          <p:sp>
            <p:nvSpPr>
              <p:cNvPr id="1740" name="Google Shape;1740;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42" name="Google Shape;1742;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43" name="Google Shape;1743;p78"/>
            <p:cNvGrpSpPr/>
            <p:nvPr/>
          </p:nvGrpSpPr>
          <p:grpSpPr>
            <a:xfrm>
              <a:off x="3685682" y="2845624"/>
              <a:ext cx="29311" cy="45055"/>
              <a:chOff x="3561536" y="2585450"/>
              <a:chExt cx="61539" cy="99045"/>
            </a:xfrm>
          </p:grpSpPr>
          <p:sp>
            <p:nvSpPr>
              <p:cNvPr id="1744" name="Google Shape;1744;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46" name="Google Shape;1746;p78"/>
            <p:cNvGrpSpPr/>
            <p:nvPr/>
          </p:nvGrpSpPr>
          <p:grpSpPr>
            <a:xfrm>
              <a:off x="3849905" y="2572252"/>
              <a:ext cx="74339" cy="119559"/>
              <a:chOff x="3906325" y="1984500"/>
              <a:chExt cx="156075" cy="262825"/>
            </a:xfrm>
          </p:grpSpPr>
          <p:sp>
            <p:nvSpPr>
              <p:cNvPr id="1747" name="Google Shape;1747;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48" name="Google Shape;1748;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78"/>
            <p:cNvGrpSpPr/>
            <p:nvPr/>
          </p:nvGrpSpPr>
          <p:grpSpPr>
            <a:xfrm>
              <a:off x="2654821" y="2414345"/>
              <a:ext cx="667570" cy="558731"/>
              <a:chOff x="1397225" y="1637375"/>
              <a:chExt cx="1401575" cy="1228250"/>
            </a:xfrm>
          </p:grpSpPr>
          <p:sp>
            <p:nvSpPr>
              <p:cNvPr id="1750" name="Google Shape;1750;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1" name="Google Shape;1751;p78"/>
              <p:cNvGrpSpPr/>
              <p:nvPr/>
            </p:nvGrpSpPr>
            <p:grpSpPr>
              <a:xfrm>
                <a:off x="1397225" y="1637375"/>
                <a:ext cx="1398775" cy="1228250"/>
                <a:chOff x="1397225" y="1637375"/>
                <a:chExt cx="1398775" cy="1228250"/>
              </a:xfrm>
            </p:grpSpPr>
            <p:sp>
              <p:nvSpPr>
                <p:cNvPr id="1752" name="Google Shape;1752;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4" name="Google Shape;1754;p78"/>
            <p:cNvGrpSpPr/>
            <p:nvPr/>
          </p:nvGrpSpPr>
          <p:grpSpPr>
            <a:xfrm>
              <a:off x="3230417" y="3103734"/>
              <a:ext cx="282982" cy="280332"/>
              <a:chOff x="2605700" y="3152850"/>
              <a:chExt cx="594125" cy="616250"/>
            </a:xfrm>
          </p:grpSpPr>
          <p:sp>
            <p:nvSpPr>
              <p:cNvPr id="1755" name="Google Shape;1755;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56" name="Google Shape;1756;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57" name="Google Shape;1757;p78"/>
            <p:cNvGrpSpPr/>
            <p:nvPr/>
          </p:nvGrpSpPr>
          <p:grpSpPr>
            <a:xfrm>
              <a:off x="3265985" y="3226989"/>
              <a:ext cx="87151" cy="346202"/>
              <a:chOff x="2680375" y="3423800"/>
              <a:chExt cx="182975" cy="761050"/>
            </a:xfrm>
          </p:grpSpPr>
          <p:sp>
            <p:nvSpPr>
              <p:cNvPr id="1758" name="Google Shape;1758;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59" name="Google Shape;1759;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8"/>
            <p:cNvGrpSpPr/>
            <p:nvPr/>
          </p:nvGrpSpPr>
          <p:grpSpPr>
            <a:xfrm>
              <a:off x="3855466" y="3289811"/>
              <a:ext cx="112514" cy="94210"/>
              <a:chOff x="3918000" y="3561900"/>
              <a:chExt cx="236225" cy="207100"/>
            </a:xfrm>
          </p:grpSpPr>
          <p:sp>
            <p:nvSpPr>
              <p:cNvPr id="1761" name="Google Shape;1761;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62" name="Google Shape;1762;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66" name="Google Shape;1766;p78"/>
            <p:cNvGrpSpPr/>
            <p:nvPr/>
          </p:nvGrpSpPr>
          <p:grpSpPr>
            <a:xfrm>
              <a:off x="2905224" y="2311071"/>
              <a:ext cx="596721" cy="528992"/>
              <a:chOff x="1922950" y="1410350"/>
              <a:chExt cx="1252825" cy="1162875"/>
            </a:xfrm>
          </p:grpSpPr>
          <p:sp>
            <p:nvSpPr>
              <p:cNvPr id="1767" name="Google Shape;1767;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83" name="Google Shape;1783;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3" name="Google Shape;1803;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4" name="Google Shape;1804;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5" name="Google Shape;1805;p78"/>
            <p:cNvGrpSpPr/>
            <p:nvPr/>
          </p:nvGrpSpPr>
          <p:grpSpPr>
            <a:xfrm>
              <a:off x="3280929" y="3294542"/>
              <a:ext cx="109894" cy="272224"/>
              <a:chOff x="2711750" y="3572300"/>
              <a:chExt cx="230725" cy="598425"/>
            </a:xfrm>
          </p:grpSpPr>
          <p:sp>
            <p:nvSpPr>
              <p:cNvPr id="1806" name="Google Shape;1806;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78"/>
            <p:cNvGrpSpPr/>
            <p:nvPr/>
          </p:nvGrpSpPr>
          <p:grpSpPr>
            <a:xfrm>
              <a:off x="3790439" y="2408636"/>
              <a:ext cx="73017" cy="75684"/>
              <a:chOff x="3781475" y="1624825"/>
              <a:chExt cx="153300" cy="166375"/>
            </a:xfrm>
          </p:grpSpPr>
          <p:sp>
            <p:nvSpPr>
              <p:cNvPr id="1810" name="Google Shape;1810;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1" name="Google Shape;1821;p78"/>
            <p:cNvGrpSpPr/>
            <p:nvPr/>
          </p:nvGrpSpPr>
          <p:grpSpPr>
            <a:xfrm>
              <a:off x="4403342" y="3107749"/>
              <a:ext cx="316680" cy="101374"/>
              <a:chOff x="5068275" y="3161675"/>
              <a:chExt cx="664875" cy="222850"/>
            </a:xfrm>
          </p:grpSpPr>
          <p:sp>
            <p:nvSpPr>
              <p:cNvPr id="1822" name="Google Shape;1822;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78"/>
            <p:cNvGrpSpPr/>
            <p:nvPr/>
          </p:nvGrpSpPr>
          <p:grpSpPr>
            <a:xfrm>
              <a:off x="3697513" y="2707266"/>
              <a:ext cx="59549" cy="79733"/>
              <a:chOff x="3586375" y="2281300"/>
              <a:chExt cx="125025" cy="175275"/>
            </a:xfrm>
          </p:grpSpPr>
          <p:sp>
            <p:nvSpPr>
              <p:cNvPr id="1856" name="Google Shape;1856;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78"/>
            <p:cNvGrpSpPr/>
            <p:nvPr/>
          </p:nvGrpSpPr>
          <p:grpSpPr>
            <a:xfrm>
              <a:off x="4513224" y="3221724"/>
              <a:ext cx="274563" cy="280321"/>
              <a:chOff x="5298975" y="3412225"/>
              <a:chExt cx="576450" cy="616225"/>
            </a:xfrm>
          </p:grpSpPr>
          <p:sp>
            <p:nvSpPr>
              <p:cNvPr id="1860" name="Google Shape;1860;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1" name="Google Shape;1861;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78"/>
            <p:cNvGrpSpPr/>
            <p:nvPr/>
          </p:nvGrpSpPr>
          <p:grpSpPr>
            <a:xfrm>
              <a:off x="4824403" y="3421846"/>
              <a:ext cx="110132" cy="130647"/>
              <a:chOff x="5952300" y="3852150"/>
              <a:chExt cx="231225" cy="287200"/>
            </a:xfrm>
          </p:grpSpPr>
          <p:sp>
            <p:nvSpPr>
              <p:cNvPr id="1863" name="Google Shape;1863;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p78"/>
            <p:cNvGrpSpPr/>
            <p:nvPr/>
          </p:nvGrpSpPr>
          <p:grpSpPr>
            <a:xfrm>
              <a:off x="4295710" y="3079670"/>
              <a:ext cx="14968" cy="27135"/>
              <a:chOff x="4842300" y="3099950"/>
              <a:chExt cx="31425" cy="59650"/>
            </a:xfrm>
          </p:grpSpPr>
          <p:sp>
            <p:nvSpPr>
              <p:cNvPr id="1874" name="Google Shape;1874;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8" name="Google Shape;1878;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78"/>
            <p:cNvGrpSpPr/>
            <p:nvPr/>
          </p:nvGrpSpPr>
          <p:grpSpPr>
            <a:xfrm>
              <a:off x="3831056" y="2816010"/>
              <a:ext cx="37378" cy="27612"/>
              <a:chOff x="3866750" y="2520350"/>
              <a:chExt cx="78475" cy="60700"/>
            </a:xfrm>
          </p:grpSpPr>
          <p:sp>
            <p:nvSpPr>
              <p:cNvPr id="1887" name="Google Shape;1887;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1" name="Google Shape;1891;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8" name="Google Shape;1908;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0" name="Google Shape;1920;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3" name="Google Shape;1933;p78"/>
            <p:cNvGrpSpPr/>
            <p:nvPr/>
          </p:nvGrpSpPr>
          <p:grpSpPr>
            <a:xfrm>
              <a:off x="3632736" y="3051591"/>
              <a:ext cx="63288" cy="45217"/>
              <a:chOff x="3450375" y="3038225"/>
              <a:chExt cx="132875" cy="99400"/>
            </a:xfrm>
          </p:grpSpPr>
          <p:sp>
            <p:nvSpPr>
              <p:cNvPr id="1934" name="Google Shape;1934;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6" name="Google Shape;1936;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5" name="Google Shape;1945;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5" name="Google Shape;1955;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1" name="Google Shape;1961;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78"/>
          <p:cNvGrpSpPr/>
          <p:nvPr/>
        </p:nvGrpSpPr>
        <p:grpSpPr>
          <a:xfrm>
            <a:off x="3530618" y="1021765"/>
            <a:ext cx="2078182" cy="1366558"/>
            <a:chOff x="235800" y="830650"/>
            <a:chExt cx="6978450" cy="4588844"/>
          </a:xfrm>
        </p:grpSpPr>
        <p:sp>
          <p:nvSpPr>
            <p:cNvPr id="1972" name="Google Shape;1972;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78"/>
          <p:cNvGrpSpPr/>
          <p:nvPr/>
        </p:nvGrpSpPr>
        <p:grpSpPr>
          <a:xfrm>
            <a:off x="719115" y="2852867"/>
            <a:ext cx="2622876" cy="1333540"/>
            <a:chOff x="238125" y="1038125"/>
            <a:chExt cx="7146800" cy="3633625"/>
          </a:xfrm>
        </p:grpSpPr>
        <p:sp>
          <p:nvSpPr>
            <p:cNvPr id="1979" name="Google Shape;1979;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8"/>
          <p:cNvGrpSpPr/>
          <p:nvPr/>
        </p:nvGrpSpPr>
        <p:grpSpPr>
          <a:xfrm>
            <a:off x="5834043" y="994977"/>
            <a:ext cx="2590840" cy="1380235"/>
            <a:chOff x="233350" y="949250"/>
            <a:chExt cx="7137300" cy="3802300"/>
          </a:xfrm>
        </p:grpSpPr>
        <p:sp>
          <p:nvSpPr>
            <p:cNvPr id="3552" name="Google Shape;3552;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8"/>
          <p:cNvGrpSpPr/>
          <p:nvPr/>
        </p:nvGrpSpPr>
        <p:grpSpPr>
          <a:xfrm>
            <a:off x="7648472" y="3039750"/>
            <a:ext cx="104231" cy="320340"/>
            <a:chOff x="7564426" y="3224343"/>
            <a:chExt cx="119985" cy="368801"/>
          </a:xfrm>
        </p:grpSpPr>
        <p:sp>
          <p:nvSpPr>
            <p:cNvPr id="3604" name="Google Shape;3604;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8"/>
          <p:cNvGrpSpPr/>
          <p:nvPr/>
        </p:nvGrpSpPr>
        <p:grpSpPr>
          <a:xfrm>
            <a:off x="7347961" y="3033852"/>
            <a:ext cx="189489" cy="332132"/>
            <a:chOff x="8370831" y="3202002"/>
            <a:chExt cx="218129" cy="382376"/>
          </a:xfrm>
        </p:grpSpPr>
        <p:sp>
          <p:nvSpPr>
            <p:cNvPr id="3607" name="Google Shape;3607;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8"/>
          <p:cNvGrpSpPr/>
          <p:nvPr/>
        </p:nvGrpSpPr>
        <p:grpSpPr>
          <a:xfrm>
            <a:off x="8071350" y="3444984"/>
            <a:ext cx="309429" cy="267000"/>
            <a:chOff x="6742064" y="3750480"/>
            <a:chExt cx="399315" cy="344560"/>
          </a:xfrm>
        </p:grpSpPr>
        <p:sp>
          <p:nvSpPr>
            <p:cNvPr id="3610" name="Google Shape;3610;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8"/>
          <p:cNvGrpSpPr/>
          <p:nvPr/>
        </p:nvGrpSpPr>
        <p:grpSpPr>
          <a:xfrm>
            <a:off x="7610369" y="3796031"/>
            <a:ext cx="180437" cy="281608"/>
            <a:chOff x="7248525" y="3739696"/>
            <a:chExt cx="230531" cy="359790"/>
          </a:xfrm>
        </p:grpSpPr>
        <p:sp>
          <p:nvSpPr>
            <p:cNvPr id="3613" name="Google Shape;3613;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8"/>
          <p:cNvGrpSpPr/>
          <p:nvPr/>
        </p:nvGrpSpPr>
        <p:grpSpPr>
          <a:xfrm>
            <a:off x="7856288" y="3439255"/>
            <a:ext cx="162896" cy="278710"/>
            <a:chOff x="7601242" y="3729267"/>
            <a:chExt cx="222566" cy="380803"/>
          </a:xfrm>
        </p:grpSpPr>
        <p:sp>
          <p:nvSpPr>
            <p:cNvPr id="3616" name="Google Shape;3616;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8" name="Google Shape;3618;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78"/>
          <p:cNvGrpSpPr/>
          <p:nvPr/>
        </p:nvGrpSpPr>
        <p:grpSpPr>
          <a:xfrm>
            <a:off x="7345934" y="3440396"/>
            <a:ext cx="193543" cy="275990"/>
            <a:chOff x="8304647" y="3738687"/>
            <a:chExt cx="225076" cy="320956"/>
          </a:xfrm>
        </p:grpSpPr>
        <p:sp>
          <p:nvSpPr>
            <p:cNvPr id="3620" name="Google Shape;3620;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78"/>
          <p:cNvGrpSpPr/>
          <p:nvPr/>
        </p:nvGrpSpPr>
        <p:grpSpPr>
          <a:xfrm>
            <a:off x="7618426" y="3440396"/>
            <a:ext cx="178492" cy="275990"/>
            <a:chOff x="8615101" y="3738687"/>
            <a:chExt cx="207573" cy="320956"/>
          </a:xfrm>
        </p:grpSpPr>
        <p:sp>
          <p:nvSpPr>
            <p:cNvPr id="3624" name="Google Shape;3624;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7" name="Google Shape;3627;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8" name="Google Shape;3628;p78"/>
          <p:cNvGrpSpPr/>
          <p:nvPr/>
        </p:nvGrpSpPr>
        <p:grpSpPr>
          <a:xfrm>
            <a:off x="6013131" y="3561884"/>
            <a:ext cx="557670" cy="511283"/>
            <a:chOff x="6015419" y="3716859"/>
            <a:chExt cx="557671" cy="511283"/>
          </a:xfrm>
        </p:grpSpPr>
        <p:sp>
          <p:nvSpPr>
            <p:cNvPr id="3629" name="Google Shape;3629;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0" name="Google Shape;3630;p78"/>
            <p:cNvGrpSpPr/>
            <p:nvPr/>
          </p:nvGrpSpPr>
          <p:grpSpPr>
            <a:xfrm>
              <a:off x="6036094" y="3716980"/>
              <a:ext cx="529860" cy="510468"/>
              <a:chOff x="6036094" y="3716980"/>
              <a:chExt cx="529860" cy="510468"/>
            </a:xfrm>
          </p:grpSpPr>
          <p:sp>
            <p:nvSpPr>
              <p:cNvPr id="3631" name="Google Shape;3631;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1" name="Google Shape;3641;p78"/>
          <p:cNvGrpSpPr/>
          <p:nvPr/>
        </p:nvGrpSpPr>
        <p:grpSpPr>
          <a:xfrm>
            <a:off x="6642016" y="2918653"/>
            <a:ext cx="576302" cy="511871"/>
            <a:chOff x="6644304" y="3073628"/>
            <a:chExt cx="576302" cy="511871"/>
          </a:xfrm>
        </p:grpSpPr>
        <p:sp>
          <p:nvSpPr>
            <p:cNvPr id="3642" name="Google Shape;3642;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78"/>
            <p:cNvGrpSpPr/>
            <p:nvPr/>
          </p:nvGrpSpPr>
          <p:grpSpPr>
            <a:xfrm>
              <a:off x="6712169" y="3085440"/>
              <a:ext cx="481622" cy="494913"/>
              <a:chOff x="6712169" y="3085440"/>
              <a:chExt cx="481622" cy="494913"/>
            </a:xfrm>
          </p:grpSpPr>
          <p:sp>
            <p:nvSpPr>
              <p:cNvPr id="3644" name="Google Shape;3644;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2" name="Google Shape;3652;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3" name="Google Shape;3653;p78"/>
          <p:cNvGrpSpPr/>
          <p:nvPr/>
        </p:nvGrpSpPr>
        <p:grpSpPr>
          <a:xfrm>
            <a:off x="6649867" y="3561648"/>
            <a:ext cx="560631" cy="511352"/>
            <a:chOff x="6652154" y="3716623"/>
            <a:chExt cx="560631" cy="511352"/>
          </a:xfrm>
        </p:grpSpPr>
        <p:sp>
          <p:nvSpPr>
            <p:cNvPr id="3654" name="Google Shape;3654;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5" name="Google Shape;3655;p78"/>
            <p:cNvGrpSpPr/>
            <p:nvPr/>
          </p:nvGrpSpPr>
          <p:grpSpPr>
            <a:xfrm>
              <a:off x="6669657" y="3716715"/>
              <a:ext cx="466779" cy="464290"/>
              <a:chOff x="6669657" y="3716715"/>
              <a:chExt cx="466779" cy="464290"/>
            </a:xfrm>
          </p:grpSpPr>
          <p:sp>
            <p:nvSpPr>
              <p:cNvPr id="3656" name="Google Shape;3656;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9" name="Google Shape;3669;p78"/>
          <p:cNvGrpSpPr/>
          <p:nvPr/>
        </p:nvGrpSpPr>
        <p:grpSpPr>
          <a:xfrm>
            <a:off x="7843958" y="3843056"/>
            <a:ext cx="187557" cy="187557"/>
            <a:chOff x="8565775" y="671075"/>
            <a:chExt cx="441000" cy="441000"/>
          </a:xfrm>
        </p:grpSpPr>
        <p:sp>
          <p:nvSpPr>
            <p:cNvPr id="3670" name="Google Shape;3670;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2" name="Google Shape;3672;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78"/>
          <p:cNvGrpSpPr/>
          <p:nvPr/>
        </p:nvGrpSpPr>
        <p:grpSpPr>
          <a:xfrm>
            <a:off x="5997813" y="2921275"/>
            <a:ext cx="587871" cy="512373"/>
            <a:chOff x="6000100" y="3076250"/>
            <a:chExt cx="587871" cy="512373"/>
          </a:xfrm>
        </p:grpSpPr>
        <p:sp>
          <p:nvSpPr>
            <p:cNvPr id="3675" name="Google Shape;3675;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78"/>
            <p:cNvGrpSpPr/>
            <p:nvPr/>
          </p:nvGrpSpPr>
          <p:grpSpPr>
            <a:xfrm>
              <a:off x="6031360" y="3076713"/>
              <a:ext cx="539107" cy="480965"/>
              <a:chOff x="6031360" y="3076713"/>
              <a:chExt cx="539107" cy="480965"/>
            </a:xfrm>
          </p:grpSpPr>
          <p:sp>
            <p:nvSpPr>
              <p:cNvPr id="3677" name="Google Shape;3677;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4" name="Google Shape;3684;p78"/>
          <p:cNvGrpSpPr/>
          <p:nvPr/>
        </p:nvGrpSpPr>
        <p:grpSpPr>
          <a:xfrm>
            <a:off x="3574273" y="2854307"/>
            <a:ext cx="2241344" cy="1330656"/>
            <a:chOff x="3597785" y="3065882"/>
            <a:chExt cx="2241344" cy="1330656"/>
          </a:xfrm>
        </p:grpSpPr>
        <p:grpSp>
          <p:nvGrpSpPr>
            <p:cNvPr id="3685" name="Google Shape;3685;p78"/>
            <p:cNvGrpSpPr/>
            <p:nvPr/>
          </p:nvGrpSpPr>
          <p:grpSpPr>
            <a:xfrm>
              <a:off x="5296908" y="3937355"/>
              <a:ext cx="143198" cy="32380"/>
              <a:chOff x="5296908" y="3937355"/>
              <a:chExt cx="143198" cy="32380"/>
            </a:xfrm>
          </p:grpSpPr>
          <p:sp>
            <p:nvSpPr>
              <p:cNvPr id="3686" name="Google Shape;3686;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78"/>
              <p:cNvGrpSpPr/>
              <p:nvPr/>
            </p:nvGrpSpPr>
            <p:grpSpPr>
              <a:xfrm>
                <a:off x="5402331" y="3937355"/>
                <a:ext cx="37776" cy="32380"/>
                <a:chOff x="5402331" y="3937355"/>
                <a:chExt cx="37776" cy="32380"/>
              </a:xfrm>
            </p:grpSpPr>
            <p:sp>
              <p:nvSpPr>
                <p:cNvPr id="3688" name="Google Shape;3688;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78"/>
              <p:cNvGrpSpPr/>
              <p:nvPr/>
            </p:nvGrpSpPr>
            <p:grpSpPr>
              <a:xfrm>
                <a:off x="5296908" y="3937355"/>
                <a:ext cx="37783" cy="32380"/>
                <a:chOff x="5296908" y="3937355"/>
                <a:chExt cx="37783" cy="32380"/>
              </a:xfrm>
            </p:grpSpPr>
            <p:sp>
              <p:nvSpPr>
                <p:cNvPr id="3691" name="Google Shape;3691;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3" name="Google Shape;3693;p78"/>
            <p:cNvGrpSpPr/>
            <p:nvPr/>
          </p:nvGrpSpPr>
          <p:grpSpPr>
            <a:xfrm>
              <a:off x="4724163" y="3119631"/>
              <a:ext cx="120838" cy="84218"/>
              <a:chOff x="4724163" y="3119631"/>
              <a:chExt cx="120838" cy="84218"/>
            </a:xfrm>
          </p:grpSpPr>
          <p:grpSp>
            <p:nvGrpSpPr>
              <p:cNvPr id="3694" name="Google Shape;3694;p78"/>
              <p:cNvGrpSpPr/>
              <p:nvPr/>
            </p:nvGrpSpPr>
            <p:grpSpPr>
              <a:xfrm>
                <a:off x="4746712" y="3132773"/>
                <a:ext cx="86869" cy="56424"/>
                <a:chOff x="4746712" y="3132773"/>
                <a:chExt cx="86869" cy="56424"/>
              </a:xfrm>
            </p:grpSpPr>
            <p:sp>
              <p:nvSpPr>
                <p:cNvPr id="3695" name="Google Shape;3695;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8"/>
              <p:cNvGrpSpPr/>
              <p:nvPr/>
            </p:nvGrpSpPr>
            <p:grpSpPr>
              <a:xfrm>
                <a:off x="4773634" y="3143336"/>
                <a:ext cx="37776" cy="32451"/>
                <a:chOff x="4773634" y="3143336"/>
                <a:chExt cx="37776" cy="32451"/>
              </a:xfrm>
            </p:grpSpPr>
            <p:sp>
              <p:nvSpPr>
                <p:cNvPr id="3698" name="Google Shape;3698;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8"/>
              <p:cNvGrpSpPr/>
              <p:nvPr/>
            </p:nvGrpSpPr>
            <p:grpSpPr>
              <a:xfrm>
                <a:off x="4724163" y="3131248"/>
                <a:ext cx="37776" cy="32459"/>
                <a:chOff x="4724163" y="3131248"/>
                <a:chExt cx="37776" cy="32459"/>
              </a:xfrm>
            </p:grpSpPr>
            <p:sp>
              <p:nvSpPr>
                <p:cNvPr id="3701" name="Google Shape;3701;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78"/>
              <p:cNvGrpSpPr/>
              <p:nvPr/>
            </p:nvGrpSpPr>
            <p:grpSpPr>
              <a:xfrm>
                <a:off x="4755081" y="3176054"/>
                <a:ext cx="32357" cy="27795"/>
                <a:chOff x="4755081" y="3176054"/>
                <a:chExt cx="32357" cy="27795"/>
              </a:xfrm>
            </p:grpSpPr>
            <p:sp>
              <p:nvSpPr>
                <p:cNvPr id="3704" name="Google Shape;3704;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78"/>
              <p:cNvGrpSpPr/>
              <p:nvPr/>
            </p:nvGrpSpPr>
            <p:grpSpPr>
              <a:xfrm>
                <a:off x="4812550" y="3119631"/>
                <a:ext cx="32451" cy="27803"/>
                <a:chOff x="4812550" y="3119631"/>
                <a:chExt cx="32451" cy="27803"/>
              </a:xfrm>
            </p:grpSpPr>
            <p:sp>
              <p:nvSpPr>
                <p:cNvPr id="3707" name="Google Shape;3707;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9" name="Google Shape;3709;p78"/>
            <p:cNvGrpSpPr/>
            <p:nvPr/>
          </p:nvGrpSpPr>
          <p:grpSpPr>
            <a:xfrm>
              <a:off x="5382826" y="4027197"/>
              <a:ext cx="268967" cy="250422"/>
              <a:chOff x="5382826" y="4027197"/>
              <a:chExt cx="268967" cy="250422"/>
            </a:xfrm>
          </p:grpSpPr>
          <p:grpSp>
            <p:nvGrpSpPr>
              <p:cNvPr id="3710" name="Google Shape;3710;p78"/>
              <p:cNvGrpSpPr/>
              <p:nvPr/>
            </p:nvGrpSpPr>
            <p:grpSpPr>
              <a:xfrm>
                <a:off x="5405280" y="4042510"/>
                <a:ext cx="237570" cy="218647"/>
                <a:chOff x="5405280" y="4042510"/>
                <a:chExt cx="237570" cy="218647"/>
              </a:xfrm>
            </p:grpSpPr>
            <p:sp>
              <p:nvSpPr>
                <p:cNvPr id="3711" name="Google Shape;3711;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8"/>
              <p:cNvGrpSpPr/>
              <p:nvPr/>
            </p:nvGrpSpPr>
            <p:grpSpPr>
              <a:xfrm>
                <a:off x="5382826" y="4125549"/>
                <a:ext cx="37776" cy="32380"/>
                <a:chOff x="5382826" y="4125549"/>
                <a:chExt cx="37776" cy="32380"/>
              </a:xfrm>
            </p:grpSpPr>
            <p:sp>
              <p:nvSpPr>
                <p:cNvPr id="3718" name="Google Shape;3718;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8"/>
              <p:cNvGrpSpPr/>
              <p:nvPr/>
            </p:nvGrpSpPr>
            <p:grpSpPr>
              <a:xfrm>
                <a:off x="5475680" y="4195587"/>
                <a:ext cx="37783" cy="32364"/>
                <a:chOff x="5475680" y="4195587"/>
                <a:chExt cx="37783" cy="32364"/>
              </a:xfrm>
            </p:grpSpPr>
            <p:sp>
              <p:nvSpPr>
                <p:cNvPr id="3721" name="Google Shape;3721;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78"/>
              <p:cNvGrpSpPr/>
              <p:nvPr/>
            </p:nvGrpSpPr>
            <p:grpSpPr>
              <a:xfrm>
                <a:off x="5532575" y="4027197"/>
                <a:ext cx="33308" cy="32262"/>
                <a:chOff x="5532575" y="4027197"/>
                <a:chExt cx="33308" cy="32262"/>
              </a:xfrm>
            </p:grpSpPr>
            <p:sp>
              <p:nvSpPr>
                <p:cNvPr id="3724" name="Google Shape;3724;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78"/>
              <p:cNvGrpSpPr/>
              <p:nvPr/>
            </p:nvGrpSpPr>
            <p:grpSpPr>
              <a:xfrm>
                <a:off x="5590706" y="4245348"/>
                <a:ext cx="33497" cy="32270"/>
                <a:chOff x="5590706" y="4245348"/>
                <a:chExt cx="33497" cy="32270"/>
              </a:xfrm>
            </p:grpSpPr>
            <p:sp>
              <p:nvSpPr>
                <p:cNvPr id="3727" name="Google Shape;3727;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8"/>
              <p:cNvGrpSpPr/>
              <p:nvPr/>
            </p:nvGrpSpPr>
            <p:grpSpPr>
              <a:xfrm>
                <a:off x="5618681" y="4109677"/>
                <a:ext cx="33112" cy="32357"/>
                <a:chOff x="5618681" y="4109677"/>
                <a:chExt cx="33112" cy="32357"/>
              </a:xfrm>
            </p:grpSpPr>
            <p:sp>
              <p:nvSpPr>
                <p:cNvPr id="3730" name="Google Shape;3730;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8"/>
              <p:cNvGrpSpPr/>
              <p:nvPr/>
            </p:nvGrpSpPr>
            <p:grpSpPr>
              <a:xfrm>
                <a:off x="5479298" y="4128262"/>
                <a:ext cx="31405" cy="26906"/>
                <a:chOff x="5479298" y="4128262"/>
                <a:chExt cx="31405" cy="26906"/>
              </a:xfrm>
            </p:grpSpPr>
            <p:sp>
              <p:nvSpPr>
                <p:cNvPr id="3733" name="Google Shape;3733;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8"/>
              <p:cNvGrpSpPr/>
              <p:nvPr/>
            </p:nvGrpSpPr>
            <p:grpSpPr>
              <a:xfrm>
                <a:off x="5582903" y="4180116"/>
                <a:ext cx="31499" cy="26898"/>
                <a:chOff x="5582903" y="4180116"/>
                <a:chExt cx="31499" cy="26898"/>
              </a:xfrm>
            </p:grpSpPr>
            <p:sp>
              <p:nvSpPr>
                <p:cNvPr id="3736" name="Google Shape;3736;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8" name="Google Shape;3738;p78"/>
            <p:cNvGrpSpPr/>
            <p:nvPr/>
          </p:nvGrpSpPr>
          <p:grpSpPr>
            <a:xfrm>
              <a:off x="3977681" y="3230323"/>
              <a:ext cx="94584" cy="84085"/>
              <a:chOff x="3977681" y="3230323"/>
              <a:chExt cx="94584" cy="84085"/>
            </a:xfrm>
          </p:grpSpPr>
          <p:grpSp>
            <p:nvGrpSpPr>
              <p:cNvPr id="3739" name="Google Shape;3739;p78"/>
              <p:cNvGrpSpPr/>
              <p:nvPr/>
            </p:nvGrpSpPr>
            <p:grpSpPr>
              <a:xfrm>
                <a:off x="4000135" y="3243041"/>
                <a:ext cx="59570" cy="57186"/>
                <a:chOff x="4000135" y="3243041"/>
                <a:chExt cx="59570" cy="57186"/>
              </a:xfrm>
            </p:grpSpPr>
            <p:sp>
              <p:nvSpPr>
                <p:cNvPr id="3740" name="Google Shape;3740;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78"/>
              <p:cNvGrpSpPr/>
              <p:nvPr/>
            </p:nvGrpSpPr>
            <p:grpSpPr>
              <a:xfrm>
                <a:off x="3977681" y="3245872"/>
                <a:ext cx="37783" cy="32380"/>
                <a:chOff x="3977681" y="3245872"/>
                <a:chExt cx="37783" cy="32380"/>
              </a:xfrm>
            </p:grpSpPr>
            <p:sp>
              <p:nvSpPr>
                <p:cNvPr id="3744" name="Google Shape;3744;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78"/>
              <p:cNvGrpSpPr/>
              <p:nvPr/>
            </p:nvGrpSpPr>
            <p:grpSpPr>
              <a:xfrm>
                <a:off x="4040860" y="3262672"/>
                <a:ext cx="31405" cy="27001"/>
                <a:chOff x="4040860" y="3262672"/>
                <a:chExt cx="31405" cy="27001"/>
              </a:xfrm>
            </p:grpSpPr>
            <p:sp>
              <p:nvSpPr>
                <p:cNvPr id="3747" name="Google Shape;3747;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8"/>
              <p:cNvGrpSpPr/>
              <p:nvPr/>
            </p:nvGrpSpPr>
            <p:grpSpPr>
              <a:xfrm>
                <a:off x="4021072" y="3230323"/>
                <a:ext cx="31397" cy="26906"/>
                <a:chOff x="4021072" y="3230323"/>
                <a:chExt cx="31397" cy="26906"/>
              </a:xfrm>
            </p:grpSpPr>
            <p:sp>
              <p:nvSpPr>
                <p:cNvPr id="3750" name="Google Shape;3750;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8"/>
              <p:cNvGrpSpPr/>
              <p:nvPr/>
            </p:nvGrpSpPr>
            <p:grpSpPr>
              <a:xfrm>
                <a:off x="4001472" y="3287462"/>
                <a:ext cx="31499" cy="26945"/>
                <a:chOff x="4001472" y="3287462"/>
                <a:chExt cx="31499" cy="26945"/>
              </a:xfrm>
            </p:grpSpPr>
            <p:sp>
              <p:nvSpPr>
                <p:cNvPr id="3753" name="Google Shape;3753;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5" name="Google Shape;3755;p78"/>
            <p:cNvGrpSpPr/>
            <p:nvPr/>
          </p:nvGrpSpPr>
          <p:grpSpPr>
            <a:xfrm>
              <a:off x="4084715" y="3258865"/>
              <a:ext cx="184961" cy="137268"/>
              <a:chOff x="4084715" y="3258865"/>
              <a:chExt cx="184961" cy="137268"/>
            </a:xfrm>
          </p:grpSpPr>
          <p:grpSp>
            <p:nvGrpSpPr>
              <p:cNvPr id="3756" name="Google Shape;3756;p78"/>
              <p:cNvGrpSpPr/>
              <p:nvPr/>
            </p:nvGrpSpPr>
            <p:grpSpPr>
              <a:xfrm>
                <a:off x="4107453" y="3271583"/>
                <a:ext cx="153470" cy="110275"/>
                <a:chOff x="4107453" y="3271583"/>
                <a:chExt cx="153470" cy="110275"/>
              </a:xfrm>
            </p:grpSpPr>
            <p:sp>
              <p:nvSpPr>
                <p:cNvPr id="3757" name="Google Shape;3757;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8"/>
              <p:cNvGrpSpPr/>
              <p:nvPr/>
            </p:nvGrpSpPr>
            <p:grpSpPr>
              <a:xfrm>
                <a:off x="4136947" y="3258865"/>
                <a:ext cx="31499" cy="27001"/>
                <a:chOff x="4136947" y="3258865"/>
                <a:chExt cx="31499" cy="27001"/>
              </a:xfrm>
            </p:grpSpPr>
            <p:sp>
              <p:nvSpPr>
                <p:cNvPr id="3762" name="Google Shape;3762;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8"/>
              <p:cNvGrpSpPr/>
              <p:nvPr/>
            </p:nvGrpSpPr>
            <p:grpSpPr>
              <a:xfrm>
                <a:off x="4084715" y="3266478"/>
                <a:ext cx="31468" cy="26898"/>
                <a:chOff x="4084715" y="3266478"/>
                <a:chExt cx="31468" cy="26898"/>
              </a:xfrm>
            </p:grpSpPr>
            <p:sp>
              <p:nvSpPr>
                <p:cNvPr id="3765" name="Google Shape;3765;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78"/>
              <p:cNvGrpSpPr/>
              <p:nvPr/>
            </p:nvGrpSpPr>
            <p:grpSpPr>
              <a:xfrm>
                <a:off x="4159213" y="3279849"/>
                <a:ext cx="31405" cy="26945"/>
                <a:chOff x="4159213" y="3279849"/>
                <a:chExt cx="31405" cy="26945"/>
              </a:xfrm>
            </p:grpSpPr>
            <p:sp>
              <p:nvSpPr>
                <p:cNvPr id="3768" name="Google Shape;3768;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8"/>
              <p:cNvGrpSpPr/>
              <p:nvPr/>
            </p:nvGrpSpPr>
            <p:grpSpPr>
              <a:xfrm>
                <a:off x="4201550" y="3266502"/>
                <a:ext cx="31405" cy="26883"/>
                <a:chOff x="4201550" y="3266502"/>
                <a:chExt cx="31405" cy="26883"/>
              </a:xfrm>
            </p:grpSpPr>
            <p:sp>
              <p:nvSpPr>
                <p:cNvPr id="3771" name="Google Shape;3771;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8"/>
              <p:cNvGrpSpPr/>
              <p:nvPr/>
            </p:nvGrpSpPr>
            <p:grpSpPr>
              <a:xfrm>
                <a:off x="4201550" y="3338278"/>
                <a:ext cx="31405" cy="26930"/>
                <a:chOff x="4201550" y="3338278"/>
                <a:chExt cx="31405" cy="26930"/>
              </a:xfrm>
            </p:grpSpPr>
            <p:sp>
              <p:nvSpPr>
                <p:cNvPr id="3774" name="Google Shape;3774;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78"/>
              <p:cNvGrpSpPr/>
              <p:nvPr/>
            </p:nvGrpSpPr>
            <p:grpSpPr>
              <a:xfrm>
                <a:off x="4238272" y="3369132"/>
                <a:ext cx="31405" cy="27001"/>
                <a:chOff x="4238272" y="3369132"/>
                <a:chExt cx="31405" cy="27001"/>
              </a:xfrm>
            </p:grpSpPr>
            <p:sp>
              <p:nvSpPr>
                <p:cNvPr id="3777" name="Google Shape;3777;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78"/>
            <p:cNvGrpSpPr/>
            <p:nvPr/>
          </p:nvGrpSpPr>
          <p:grpSpPr>
            <a:xfrm>
              <a:off x="4068639" y="3200169"/>
              <a:ext cx="77643" cy="37272"/>
              <a:chOff x="4068639" y="3200169"/>
              <a:chExt cx="77643" cy="37272"/>
            </a:xfrm>
          </p:grpSpPr>
          <p:sp>
            <p:nvSpPr>
              <p:cNvPr id="3780" name="Google Shape;3780;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1" name="Google Shape;3781;p78"/>
              <p:cNvGrpSpPr/>
              <p:nvPr/>
            </p:nvGrpSpPr>
            <p:grpSpPr>
              <a:xfrm>
                <a:off x="4114878" y="3200169"/>
                <a:ext cx="31405" cy="26993"/>
                <a:chOff x="4114878" y="3200169"/>
                <a:chExt cx="31405" cy="26993"/>
              </a:xfrm>
            </p:grpSpPr>
            <p:sp>
              <p:nvSpPr>
                <p:cNvPr id="3782" name="Google Shape;3782;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78"/>
              <p:cNvGrpSpPr/>
              <p:nvPr/>
            </p:nvGrpSpPr>
            <p:grpSpPr>
              <a:xfrm>
                <a:off x="4068639" y="3210535"/>
                <a:ext cx="31499" cy="26906"/>
                <a:chOff x="4068639" y="3210535"/>
                <a:chExt cx="31499" cy="26906"/>
              </a:xfrm>
            </p:grpSpPr>
            <p:sp>
              <p:nvSpPr>
                <p:cNvPr id="3785" name="Google Shape;3785;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78"/>
            <p:cNvGrpSpPr/>
            <p:nvPr/>
          </p:nvGrpSpPr>
          <p:grpSpPr>
            <a:xfrm>
              <a:off x="3869702" y="3066935"/>
              <a:ext cx="382664" cy="190294"/>
              <a:chOff x="3869702" y="3066935"/>
              <a:chExt cx="382664" cy="190294"/>
            </a:xfrm>
          </p:grpSpPr>
          <p:grpSp>
            <p:nvGrpSpPr>
              <p:cNvPr id="3788" name="Google Shape;3788;p78"/>
              <p:cNvGrpSpPr/>
              <p:nvPr/>
            </p:nvGrpSpPr>
            <p:grpSpPr>
              <a:xfrm>
                <a:off x="3888633" y="3082351"/>
                <a:ext cx="351172" cy="160698"/>
                <a:chOff x="3888633" y="3082351"/>
                <a:chExt cx="351172" cy="160698"/>
              </a:xfrm>
            </p:grpSpPr>
            <p:sp>
              <p:nvSpPr>
                <p:cNvPr id="3789" name="Google Shape;3789;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8"/>
              <p:cNvGrpSpPr/>
              <p:nvPr/>
            </p:nvGrpSpPr>
            <p:grpSpPr>
              <a:xfrm>
                <a:off x="4143703" y="3066935"/>
                <a:ext cx="37783" cy="32357"/>
                <a:chOff x="4143703" y="3066935"/>
                <a:chExt cx="37783" cy="32357"/>
              </a:xfrm>
            </p:grpSpPr>
            <p:sp>
              <p:nvSpPr>
                <p:cNvPr id="3796" name="Google Shape;3796;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8"/>
              <p:cNvGrpSpPr/>
              <p:nvPr/>
            </p:nvGrpSpPr>
            <p:grpSpPr>
              <a:xfrm>
                <a:off x="4044565" y="3103563"/>
                <a:ext cx="37783" cy="32451"/>
                <a:chOff x="4044565" y="3103563"/>
                <a:chExt cx="37783" cy="32451"/>
              </a:xfrm>
            </p:grpSpPr>
            <p:sp>
              <p:nvSpPr>
                <p:cNvPr id="3799" name="Google Shape;3799;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8"/>
              <p:cNvGrpSpPr/>
              <p:nvPr/>
            </p:nvGrpSpPr>
            <p:grpSpPr>
              <a:xfrm>
                <a:off x="4017454" y="3188237"/>
                <a:ext cx="37776" cy="32357"/>
                <a:chOff x="4017454" y="3188237"/>
                <a:chExt cx="37776" cy="32357"/>
              </a:xfrm>
            </p:grpSpPr>
            <p:sp>
              <p:nvSpPr>
                <p:cNvPr id="3802" name="Google Shape;3802;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8"/>
              <p:cNvGrpSpPr/>
              <p:nvPr/>
            </p:nvGrpSpPr>
            <p:grpSpPr>
              <a:xfrm>
                <a:off x="3921548" y="3157509"/>
                <a:ext cx="37783" cy="32357"/>
                <a:chOff x="3921548" y="3157509"/>
                <a:chExt cx="37783" cy="32357"/>
              </a:xfrm>
            </p:grpSpPr>
            <p:sp>
              <p:nvSpPr>
                <p:cNvPr id="3805" name="Google Shape;3805;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8"/>
              <p:cNvGrpSpPr/>
              <p:nvPr/>
            </p:nvGrpSpPr>
            <p:grpSpPr>
              <a:xfrm>
                <a:off x="3939056" y="3211620"/>
                <a:ext cx="37783" cy="32380"/>
                <a:chOff x="3939056" y="3211620"/>
                <a:chExt cx="37783" cy="32380"/>
              </a:xfrm>
            </p:grpSpPr>
            <p:sp>
              <p:nvSpPr>
                <p:cNvPr id="3808" name="Google Shape;3808;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8"/>
              <p:cNvGrpSpPr/>
              <p:nvPr/>
            </p:nvGrpSpPr>
            <p:grpSpPr>
              <a:xfrm>
                <a:off x="4176240" y="3136965"/>
                <a:ext cx="31405" cy="26930"/>
                <a:chOff x="4176240" y="3136965"/>
                <a:chExt cx="31405" cy="26930"/>
              </a:xfrm>
            </p:grpSpPr>
            <p:sp>
              <p:nvSpPr>
                <p:cNvPr id="3811" name="Google Shape;3811;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78"/>
              <p:cNvGrpSpPr/>
              <p:nvPr/>
            </p:nvGrpSpPr>
            <p:grpSpPr>
              <a:xfrm>
                <a:off x="4133148" y="3152593"/>
                <a:ext cx="31499" cy="27001"/>
                <a:chOff x="4133148" y="3152593"/>
                <a:chExt cx="31499" cy="27001"/>
              </a:xfrm>
            </p:grpSpPr>
            <p:sp>
              <p:nvSpPr>
                <p:cNvPr id="3814" name="Google Shape;3814;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8"/>
              <p:cNvGrpSpPr/>
              <p:nvPr/>
            </p:nvGrpSpPr>
            <p:grpSpPr>
              <a:xfrm>
                <a:off x="4220866" y="3073534"/>
                <a:ext cx="31499" cy="26898"/>
                <a:chOff x="4220866" y="3073534"/>
                <a:chExt cx="31499" cy="26898"/>
              </a:xfrm>
            </p:grpSpPr>
            <p:sp>
              <p:nvSpPr>
                <p:cNvPr id="3817" name="Google Shape;3817;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8"/>
              <p:cNvGrpSpPr/>
              <p:nvPr/>
            </p:nvGrpSpPr>
            <p:grpSpPr>
              <a:xfrm>
                <a:off x="3869702" y="3230323"/>
                <a:ext cx="31499" cy="26906"/>
                <a:chOff x="3869702" y="3230323"/>
                <a:chExt cx="31499" cy="26906"/>
              </a:xfrm>
            </p:grpSpPr>
            <p:sp>
              <p:nvSpPr>
                <p:cNvPr id="3820" name="Google Shape;3820;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2" name="Google Shape;3822;p78"/>
            <p:cNvGrpSpPr/>
            <p:nvPr/>
          </p:nvGrpSpPr>
          <p:grpSpPr>
            <a:xfrm>
              <a:off x="4271383" y="3065882"/>
              <a:ext cx="304556" cy="341663"/>
              <a:chOff x="4271383" y="3065882"/>
              <a:chExt cx="304556" cy="341663"/>
            </a:xfrm>
          </p:grpSpPr>
          <p:grpSp>
            <p:nvGrpSpPr>
              <p:cNvPr id="3823" name="Google Shape;3823;p78"/>
              <p:cNvGrpSpPr/>
              <p:nvPr/>
            </p:nvGrpSpPr>
            <p:grpSpPr>
              <a:xfrm>
                <a:off x="4293838" y="3078639"/>
                <a:ext cx="269353" cy="311973"/>
                <a:chOff x="4293838" y="3078639"/>
                <a:chExt cx="269353" cy="311973"/>
              </a:xfrm>
            </p:grpSpPr>
            <p:sp>
              <p:nvSpPr>
                <p:cNvPr id="3824" name="Google Shape;3824;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8"/>
              <p:cNvGrpSpPr/>
              <p:nvPr/>
            </p:nvGrpSpPr>
            <p:grpSpPr>
              <a:xfrm>
                <a:off x="4538164" y="3342061"/>
                <a:ext cx="37776" cy="32380"/>
                <a:chOff x="4538164" y="3342061"/>
                <a:chExt cx="37776" cy="32380"/>
              </a:xfrm>
            </p:grpSpPr>
            <p:sp>
              <p:nvSpPr>
                <p:cNvPr id="3842" name="Google Shape;3842;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8"/>
              <p:cNvGrpSpPr/>
              <p:nvPr/>
            </p:nvGrpSpPr>
            <p:grpSpPr>
              <a:xfrm>
                <a:off x="4271383" y="3194742"/>
                <a:ext cx="37783" cy="32420"/>
                <a:chOff x="4271383" y="3194742"/>
                <a:chExt cx="37783" cy="32420"/>
              </a:xfrm>
            </p:grpSpPr>
            <p:sp>
              <p:nvSpPr>
                <p:cNvPr id="3845" name="Google Shape;3845;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8"/>
              <p:cNvGrpSpPr/>
              <p:nvPr/>
            </p:nvGrpSpPr>
            <p:grpSpPr>
              <a:xfrm>
                <a:off x="4284416" y="3084058"/>
                <a:ext cx="37783" cy="32357"/>
                <a:chOff x="4284416" y="3084058"/>
                <a:chExt cx="37783" cy="32357"/>
              </a:xfrm>
            </p:grpSpPr>
            <p:sp>
              <p:nvSpPr>
                <p:cNvPr id="3848" name="Google Shape;3848;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8"/>
              <p:cNvGrpSpPr/>
              <p:nvPr/>
            </p:nvGrpSpPr>
            <p:grpSpPr>
              <a:xfrm>
                <a:off x="4478697" y="3297561"/>
                <a:ext cx="37776" cy="32451"/>
                <a:chOff x="4478697" y="3297561"/>
                <a:chExt cx="37776" cy="32451"/>
              </a:xfrm>
            </p:grpSpPr>
            <p:sp>
              <p:nvSpPr>
                <p:cNvPr id="3851" name="Google Shape;3851;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8"/>
              <p:cNvGrpSpPr/>
              <p:nvPr/>
            </p:nvGrpSpPr>
            <p:grpSpPr>
              <a:xfrm>
                <a:off x="4411813" y="3331711"/>
                <a:ext cx="37776" cy="32451"/>
                <a:chOff x="4411813" y="3331711"/>
                <a:chExt cx="37776" cy="32451"/>
              </a:xfrm>
            </p:grpSpPr>
            <p:sp>
              <p:nvSpPr>
                <p:cNvPr id="3854" name="Google Shape;3854;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8"/>
              <p:cNvGrpSpPr/>
              <p:nvPr/>
            </p:nvGrpSpPr>
            <p:grpSpPr>
              <a:xfrm>
                <a:off x="4337984" y="3375188"/>
                <a:ext cx="37776" cy="32357"/>
                <a:chOff x="4337984" y="3375188"/>
                <a:chExt cx="37776" cy="32357"/>
              </a:xfrm>
            </p:grpSpPr>
            <p:sp>
              <p:nvSpPr>
                <p:cNvPr id="3857" name="Google Shape;3857;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8"/>
              <p:cNvGrpSpPr/>
              <p:nvPr/>
            </p:nvGrpSpPr>
            <p:grpSpPr>
              <a:xfrm>
                <a:off x="4494867" y="3090530"/>
                <a:ext cx="37878" cy="32451"/>
                <a:chOff x="4494867" y="3090530"/>
                <a:chExt cx="37878" cy="32451"/>
              </a:xfrm>
            </p:grpSpPr>
            <p:sp>
              <p:nvSpPr>
                <p:cNvPr id="3860" name="Google Shape;3860;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8"/>
              <p:cNvGrpSpPr/>
              <p:nvPr/>
            </p:nvGrpSpPr>
            <p:grpSpPr>
              <a:xfrm>
                <a:off x="4525124" y="3207774"/>
                <a:ext cx="37783" cy="32420"/>
                <a:chOff x="4525124" y="3207774"/>
                <a:chExt cx="37783" cy="32420"/>
              </a:xfrm>
            </p:grpSpPr>
            <p:sp>
              <p:nvSpPr>
                <p:cNvPr id="3863" name="Google Shape;3863;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8"/>
              <p:cNvGrpSpPr/>
              <p:nvPr/>
            </p:nvGrpSpPr>
            <p:grpSpPr>
              <a:xfrm>
                <a:off x="4440544" y="3176479"/>
                <a:ext cx="31499" cy="26898"/>
                <a:chOff x="4440544" y="3176479"/>
                <a:chExt cx="31499" cy="26898"/>
              </a:xfrm>
            </p:grpSpPr>
            <p:sp>
              <p:nvSpPr>
                <p:cNvPr id="3866" name="Google Shape;3866;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8"/>
              <p:cNvGrpSpPr/>
              <p:nvPr/>
            </p:nvGrpSpPr>
            <p:grpSpPr>
              <a:xfrm>
                <a:off x="4350545" y="3156400"/>
                <a:ext cx="31405" cy="27001"/>
                <a:chOff x="4350545" y="3156400"/>
                <a:chExt cx="31405" cy="27001"/>
              </a:xfrm>
            </p:grpSpPr>
            <p:sp>
              <p:nvSpPr>
                <p:cNvPr id="3869" name="Google Shape;3869;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8"/>
              <p:cNvGrpSpPr/>
              <p:nvPr/>
            </p:nvGrpSpPr>
            <p:grpSpPr>
              <a:xfrm>
                <a:off x="4376703" y="3255058"/>
                <a:ext cx="31405" cy="27001"/>
                <a:chOff x="4376703" y="3255058"/>
                <a:chExt cx="31405" cy="27001"/>
              </a:xfrm>
            </p:grpSpPr>
            <p:sp>
              <p:nvSpPr>
                <p:cNvPr id="3872" name="Google Shape;3872;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8"/>
              <p:cNvGrpSpPr/>
              <p:nvPr/>
            </p:nvGrpSpPr>
            <p:grpSpPr>
              <a:xfrm>
                <a:off x="4331322" y="3283656"/>
                <a:ext cx="31405" cy="26945"/>
                <a:chOff x="4331322" y="3283656"/>
                <a:chExt cx="31405" cy="26945"/>
              </a:xfrm>
            </p:grpSpPr>
            <p:sp>
              <p:nvSpPr>
                <p:cNvPr id="3875" name="Google Shape;3875;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8"/>
              <p:cNvGrpSpPr/>
              <p:nvPr/>
            </p:nvGrpSpPr>
            <p:grpSpPr>
              <a:xfrm>
                <a:off x="4380510" y="3065882"/>
                <a:ext cx="31405" cy="26938"/>
                <a:chOff x="4380510" y="3065882"/>
                <a:chExt cx="31405" cy="26938"/>
              </a:xfrm>
            </p:grpSpPr>
            <p:sp>
              <p:nvSpPr>
                <p:cNvPr id="3878" name="Google Shape;3878;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0" name="Google Shape;3880;p78"/>
            <p:cNvGrpSpPr/>
            <p:nvPr/>
          </p:nvGrpSpPr>
          <p:grpSpPr>
            <a:xfrm>
              <a:off x="4558998" y="3188237"/>
              <a:ext cx="1280131" cy="1052746"/>
              <a:chOff x="4558998" y="3188237"/>
              <a:chExt cx="1280131" cy="1052746"/>
            </a:xfrm>
          </p:grpSpPr>
          <p:sp>
            <p:nvSpPr>
              <p:cNvPr id="3881" name="Google Shape;3881;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78"/>
              <p:cNvGrpSpPr/>
              <p:nvPr/>
            </p:nvGrpSpPr>
            <p:grpSpPr>
              <a:xfrm>
                <a:off x="4579164" y="3203653"/>
                <a:ext cx="1244833" cy="1020397"/>
                <a:chOff x="4579164" y="3203653"/>
                <a:chExt cx="1244833" cy="1020397"/>
              </a:xfrm>
            </p:grpSpPr>
            <p:sp>
              <p:nvSpPr>
                <p:cNvPr id="3883" name="Google Shape;3883;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78"/>
                <p:cNvGrpSpPr/>
                <p:nvPr/>
              </p:nvGrpSpPr>
              <p:grpSpPr>
                <a:xfrm>
                  <a:off x="4579164" y="3203653"/>
                  <a:ext cx="1244833" cy="1020397"/>
                  <a:chOff x="4579164" y="3203653"/>
                  <a:chExt cx="1244833" cy="1020397"/>
                </a:xfrm>
              </p:grpSpPr>
              <p:sp>
                <p:nvSpPr>
                  <p:cNvPr id="3886" name="Google Shape;3886;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78"/>
                  <p:cNvGrpSpPr/>
                  <p:nvPr/>
                </p:nvGrpSpPr>
                <p:grpSpPr>
                  <a:xfrm>
                    <a:off x="4579164" y="3203653"/>
                    <a:ext cx="1244833" cy="1020397"/>
                    <a:chOff x="4579164" y="3203653"/>
                    <a:chExt cx="1244833" cy="1020397"/>
                  </a:xfrm>
                </p:grpSpPr>
                <p:sp>
                  <p:nvSpPr>
                    <p:cNvPr id="3889" name="Google Shape;3889;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78"/>
                    <p:cNvGrpSpPr/>
                    <p:nvPr/>
                  </p:nvGrpSpPr>
                  <p:grpSpPr>
                    <a:xfrm>
                      <a:off x="4579164" y="3203653"/>
                      <a:ext cx="1244833" cy="1020397"/>
                      <a:chOff x="4579164" y="3203653"/>
                      <a:chExt cx="1244833" cy="1020397"/>
                    </a:xfrm>
                  </p:grpSpPr>
                  <p:sp>
                    <p:nvSpPr>
                      <p:cNvPr id="3898" name="Google Shape;3898;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78"/>
                      <p:cNvGrpSpPr/>
                      <p:nvPr/>
                    </p:nvGrpSpPr>
                    <p:grpSpPr>
                      <a:xfrm>
                        <a:off x="4579164" y="3203653"/>
                        <a:ext cx="1244833" cy="1020397"/>
                        <a:chOff x="4579164" y="3203653"/>
                        <a:chExt cx="1244833" cy="1020397"/>
                      </a:xfrm>
                    </p:grpSpPr>
                    <p:sp>
                      <p:nvSpPr>
                        <p:cNvPr id="3913" name="Google Shape;3913;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7" name="Google Shape;3937;p78"/>
                        <p:cNvGrpSpPr/>
                        <p:nvPr/>
                      </p:nvGrpSpPr>
                      <p:grpSpPr>
                        <a:xfrm>
                          <a:off x="4579164" y="3203653"/>
                          <a:ext cx="1244833" cy="1020397"/>
                          <a:chOff x="4579164" y="3203653"/>
                          <a:chExt cx="1244833" cy="1020397"/>
                        </a:xfrm>
                      </p:grpSpPr>
                      <p:sp>
                        <p:nvSpPr>
                          <p:cNvPr id="3938" name="Google Shape;3938;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9" name="Google Shape;3939;p78"/>
                          <p:cNvGrpSpPr/>
                          <p:nvPr/>
                        </p:nvGrpSpPr>
                        <p:grpSpPr>
                          <a:xfrm>
                            <a:off x="4579164" y="3203653"/>
                            <a:ext cx="1244833" cy="1020397"/>
                            <a:chOff x="4579164" y="3203653"/>
                            <a:chExt cx="1244833" cy="1020397"/>
                          </a:xfrm>
                        </p:grpSpPr>
                        <p:sp>
                          <p:nvSpPr>
                            <p:cNvPr id="3940" name="Google Shape;3940;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7" name="Google Shape;3947;p78"/>
                            <p:cNvGrpSpPr/>
                            <p:nvPr/>
                          </p:nvGrpSpPr>
                          <p:grpSpPr>
                            <a:xfrm>
                              <a:off x="4579164" y="3203653"/>
                              <a:ext cx="1244833" cy="1020397"/>
                              <a:chOff x="4579164" y="3203653"/>
                              <a:chExt cx="1244833" cy="1020397"/>
                            </a:xfrm>
                          </p:grpSpPr>
                          <p:sp>
                            <p:nvSpPr>
                              <p:cNvPr id="3948" name="Google Shape;3948;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1" name="Google Shape;3961;p78"/>
                              <p:cNvGrpSpPr/>
                              <p:nvPr/>
                            </p:nvGrpSpPr>
                            <p:grpSpPr>
                              <a:xfrm>
                                <a:off x="4579164" y="3203653"/>
                                <a:ext cx="1244833" cy="1020397"/>
                                <a:chOff x="4579164" y="3203653"/>
                                <a:chExt cx="1244833" cy="1020397"/>
                              </a:xfrm>
                            </p:grpSpPr>
                            <p:sp>
                              <p:nvSpPr>
                                <p:cNvPr id="3962" name="Google Shape;3962;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9" name="Google Shape;3969;p78"/>
                                <p:cNvGrpSpPr/>
                                <p:nvPr/>
                              </p:nvGrpSpPr>
                              <p:grpSpPr>
                                <a:xfrm>
                                  <a:off x="4579164" y="3203653"/>
                                  <a:ext cx="1244833" cy="1020397"/>
                                  <a:chOff x="4579164" y="3203653"/>
                                  <a:chExt cx="1244833" cy="1020397"/>
                                </a:xfrm>
                              </p:grpSpPr>
                              <p:sp>
                                <p:nvSpPr>
                                  <p:cNvPr id="3970" name="Google Shape;3970;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5" name="Google Shape;3975;p78"/>
                                  <p:cNvGrpSpPr/>
                                  <p:nvPr/>
                                </p:nvGrpSpPr>
                                <p:grpSpPr>
                                  <a:xfrm>
                                    <a:off x="4579164" y="3203653"/>
                                    <a:ext cx="1244833" cy="1020397"/>
                                    <a:chOff x="4579164" y="3203653"/>
                                    <a:chExt cx="1244833" cy="1020397"/>
                                  </a:xfrm>
                                </p:grpSpPr>
                                <p:sp>
                                  <p:nvSpPr>
                                    <p:cNvPr id="3976" name="Google Shape;3976;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80" name="Google Shape;3980;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83" name="Google Shape;3983;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84" name="Google Shape;3984;p78"/>
              <p:cNvGrpSpPr/>
              <p:nvPr/>
            </p:nvGrpSpPr>
            <p:grpSpPr>
              <a:xfrm>
                <a:off x="4595437" y="3598775"/>
                <a:ext cx="37776" cy="32451"/>
                <a:chOff x="4595437" y="3598775"/>
                <a:chExt cx="37776" cy="32451"/>
              </a:xfrm>
            </p:grpSpPr>
            <p:sp>
              <p:nvSpPr>
                <p:cNvPr id="3985" name="Google Shape;3985;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78"/>
              <p:cNvGrpSpPr/>
              <p:nvPr/>
            </p:nvGrpSpPr>
            <p:grpSpPr>
              <a:xfrm>
                <a:off x="4641864" y="3524443"/>
                <a:ext cx="37776" cy="32380"/>
                <a:chOff x="4641864" y="3524443"/>
                <a:chExt cx="37776" cy="32380"/>
              </a:xfrm>
            </p:grpSpPr>
            <p:sp>
              <p:nvSpPr>
                <p:cNvPr id="3988" name="Google Shape;3988;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78"/>
              <p:cNvGrpSpPr/>
              <p:nvPr/>
            </p:nvGrpSpPr>
            <p:grpSpPr>
              <a:xfrm>
                <a:off x="4648431" y="3893901"/>
                <a:ext cx="37776" cy="32357"/>
                <a:chOff x="4648431" y="3893901"/>
                <a:chExt cx="37776" cy="32357"/>
              </a:xfrm>
            </p:grpSpPr>
            <p:sp>
              <p:nvSpPr>
                <p:cNvPr id="3991" name="Google Shape;3991;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78"/>
              <p:cNvGrpSpPr/>
              <p:nvPr/>
            </p:nvGrpSpPr>
            <p:grpSpPr>
              <a:xfrm>
                <a:off x="4567752" y="3722908"/>
                <a:ext cx="37870" cy="32380"/>
                <a:chOff x="4567752" y="3722908"/>
                <a:chExt cx="37870" cy="32380"/>
              </a:xfrm>
            </p:grpSpPr>
            <p:sp>
              <p:nvSpPr>
                <p:cNvPr id="3994" name="Google Shape;3994;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78"/>
              <p:cNvGrpSpPr/>
              <p:nvPr/>
            </p:nvGrpSpPr>
            <p:grpSpPr>
              <a:xfrm>
                <a:off x="4617506" y="3652052"/>
                <a:ext cx="37783" cy="32357"/>
                <a:chOff x="4617506" y="3652052"/>
                <a:chExt cx="37783" cy="32357"/>
              </a:xfrm>
            </p:grpSpPr>
            <p:sp>
              <p:nvSpPr>
                <p:cNvPr id="3997" name="Google Shape;3997;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78"/>
              <p:cNvGrpSpPr/>
              <p:nvPr/>
            </p:nvGrpSpPr>
            <p:grpSpPr>
              <a:xfrm>
                <a:off x="4739005" y="3554149"/>
                <a:ext cx="37870" cy="32357"/>
                <a:chOff x="4739005" y="3554149"/>
                <a:chExt cx="37870" cy="32357"/>
              </a:xfrm>
            </p:grpSpPr>
            <p:sp>
              <p:nvSpPr>
                <p:cNvPr id="4000" name="Google Shape;4000;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78"/>
              <p:cNvGrpSpPr/>
              <p:nvPr/>
            </p:nvGrpSpPr>
            <p:grpSpPr>
              <a:xfrm>
                <a:off x="4806557" y="3630258"/>
                <a:ext cx="37776" cy="32364"/>
                <a:chOff x="4806557" y="3630258"/>
                <a:chExt cx="37776" cy="32364"/>
              </a:xfrm>
            </p:grpSpPr>
            <p:sp>
              <p:nvSpPr>
                <p:cNvPr id="4003" name="Google Shape;4003;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78"/>
              <p:cNvGrpSpPr/>
              <p:nvPr/>
            </p:nvGrpSpPr>
            <p:grpSpPr>
              <a:xfrm>
                <a:off x="4737007" y="4004357"/>
                <a:ext cx="37870" cy="32357"/>
                <a:chOff x="4737007" y="4004357"/>
                <a:chExt cx="37870" cy="32357"/>
              </a:xfrm>
            </p:grpSpPr>
            <p:sp>
              <p:nvSpPr>
                <p:cNvPr id="4006" name="Google Shape;4006;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78"/>
              <p:cNvGrpSpPr/>
              <p:nvPr/>
            </p:nvGrpSpPr>
            <p:grpSpPr>
              <a:xfrm>
                <a:off x="4773634" y="4208627"/>
                <a:ext cx="37776" cy="32357"/>
                <a:chOff x="4773634" y="4208627"/>
                <a:chExt cx="37776" cy="32357"/>
              </a:xfrm>
            </p:grpSpPr>
            <p:sp>
              <p:nvSpPr>
                <p:cNvPr id="4009" name="Google Shape;4009;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78"/>
              <p:cNvGrpSpPr/>
              <p:nvPr/>
            </p:nvGrpSpPr>
            <p:grpSpPr>
              <a:xfrm>
                <a:off x="4888282" y="4074764"/>
                <a:ext cx="37776" cy="32451"/>
                <a:chOff x="4888282" y="4074764"/>
                <a:chExt cx="37776" cy="32451"/>
              </a:xfrm>
            </p:grpSpPr>
            <p:sp>
              <p:nvSpPr>
                <p:cNvPr id="4012" name="Google Shape;4012;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78"/>
              <p:cNvGrpSpPr/>
              <p:nvPr/>
            </p:nvGrpSpPr>
            <p:grpSpPr>
              <a:xfrm>
                <a:off x="4901315" y="3804271"/>
                <a:ext cx="37776" cy="32364"/>
                <a:chOff x="4901315" y="3804271"/>
                <a:chExt cx="37776" cy="32364"/>
              </a:xfrm>
            </p:grpSpPr>
            <p:sp>
              <p:nvSpPr>
                <p:cNvPr id="4015" name="Google Shape;4015;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78"/>
              <p:cNvGrpSpPr/>
              <p:nvPr/>
            </p:nvGrpSpPr>
            <p:grpSpPr>
              <a:xfrm>
                <a:off x="4866394" y="3715035"/>
                <a:ext cx="37846" cy="32357"/>
                <a:chOff x="4866394" y="3715035"/>
                <a:chExt cx="37846" cy="32357"/>
              </a:xfrm>
            </p:grpSpPr>
            <p:sp>
              <p:nvSpPr>
                <p:cNvPr id="4018" name="Google Shape;4018;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8"/>
              <p:cNvGrpSpPr/>
              <p:nvPr/>
            </p:nvGrpSpPr>
            <p:grpSpPr>
              <a:xfrm>
                <a:off x="4979233" y="3839798"/>
                <a:ext cx="37878" cy="32420"/>
                <a:chOff x="4979233" y="3839798"/>
                <a:chExt cx="37878" cy="32420"/>
              </a:xfrm>
            </p:grpSpPr>
            <p:sp>
              <p:nvSpPr>
                <p:cNvPr id="4021" name="Google Shape;4021;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78"/>
              <p:cNvGrpSpPr/>
              <p:nvPr/>
            </p:nvGrpSpPr>
            <p:grpSpPr>
              <a:xfrm>
                <a:off x="4790662" y="3679147"/>
                <a:ext cx="37783" cy="32380"/>
                <a:chOff x="4790662" y="3679147"/>
                <a:chExt cx="37783" cy="32380"/>
              </a:xfrm>
            </p:grpSpPr>
            <p:sp>
              <p:nvSpPr>
                <p:cNvPr id="4024" name="Google Shape;4024;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8"/>
              <p:cNvGrpSpPr/>
              <p:nvPr/>
            </p:nvGrpSpPr>
            <p:grpSpPr>
              <a:xfrm>
                <a:off x="4857263" y="3557861"/>
                <a:ext cx="37776" cy="32357"/>
                <a:chOff x="4857263" y="3557861"/>
                <a:chExt cx="37776" cy="32357"/>
              </a:xfrm>
            </p:grpSpPr>
            <p:sp>
              <p:nvSpPr>
                <p:cNvPr id="4027" name="Google Shape;4027;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78"/>
              <p:cNvGrpSpPr/>
              <p:nvPr/>
            </p:nvGrpSpPr>
            <p:grpSpPr>
              <a:xfrm>
                <a:off x="4883902" y="3648033"/>
                <a:ext cx="37783" cy="32380"/>
                <a:chOff x="4883902" y="3648033"/>
                <a:chExt cx="37783" cy="32380"/>
              </a:xfrm>
            </p:grpSpPr>
            <p:sp>
              <p:nvSpPr>
                <p:cNvPr id="4030" name="Google Shape;4030;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78"/>
              <p:cNvGrpSpPr/>
              <p:nvPr/>
            </p:nvGrpSpPr>
            <p:grpSpPr>
              <a:xfrm>
                <a:off x="4907780" y="3347220"/>
                <a:ext cx="37878" cy="32357"/>
                <a:chOff x="4907780" y="3347220"/>
                <a:chExt cx="37878" cy="32357"/>
              </a:xfrm>
            </p:grpSpPr>
            <p:sp>
              <p:nvSpPr>
                <p:cNvPr id="4033" name="Google Shape;4033;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78"/>
              <p:cNvGrpSpPr/>
              <p:nvPr/>
            </p:nvGrpSpPr>
            <p:grpSpPr>
              <a:xfrm>
                <a:off x="5065048" y="3738150"/>
                <a:ext cx="37783" cy="32364"/>
                <a:chOff x="5065048" y="3738150"/>
                <a:chExt cx="37783" cy="32364"/>
              </a:xfrm>
            </p:grpSpPr>
            <p:sp>
              <p:nvSpPr>
                <p:cNvPr id="4036" name="Google Shape;4036;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8"/>
              <p:cNvGrpSpPr/>
              <p:nvPr/>
            </p:nvGrpSpPr>
            <p:grpSpPr>
              <a:xfrm>
                <a:off x="5071616" y="3284615"/>
                <a:ext cx="37783" cy="32357"/>
                <a:chOff x="5071616" y="3284615"/>
                <a:chExt cx="37783" cy="32357"/>
              </a:xfrm>
            </p:grpSpPr>
            <p:sp>
              <p:nvSpPr>
                <p:cNvPr id="4039" name="Google Shape;4039;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78"/>
              <p:cNvGrpSpPr/>
              <p:nvPr/>
            </p:nvGrpSpPr>
            <p:grpSpPr>
              <a:xfrm>
                <a:off x="5389291" y="3759921"/>
                <a:ext cx="37783" cy="32380"/>
                <a:chOff x="5389291" y="3759921"/>
                <a:chExt cx="37783" cy="32380"/>
              </a:xfrm>
            </p:grpSpPr>
            <p:sp>
              <p:nvSpPr>
                <p:cNvPr id="4042" name="Google Shape;4042;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78"/>
              <p:cNvGrpSpPr/>
              <p:nvPr/>
            </p:nvGrpSpPr>
            <p:grpSpPr>
              <a:xfrm>
                <a:off x="5431534" y="3632932"/>
                <a:ext cx="37878" cy="32451"/>
                <a:chOff x="5431534" y="3632932"/>
                <a:chExt cx="37878" cy="32451"/>
              </a:xfrm>
            </p:grpSpPr>
            <p:sp>
              <p:nvSpPr>
                <p:cNvPr id="4045" name="Google Shape;4045;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78"/>
              <p:cNvGrpSpPr/>
              <p:nvPr/>
            </p:nvGrpSpPr>
            <p:grpSpPr>
              <a:xfrm>
                <a:off x="5540755" y="3544829"/>
                <a:ext cx="37783" cy="32357"/>
                <a:chOff x="5540755" y="3544829"/>
                <a:chExt cx="37783" cy="32357"/>
              </a:xfrm>
            </p:grpSpPr>
            <p:sp>
              <p:nvSpPr>
                <p:cNvPr id="4048" name="Google Shape;4048;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78"/>
              <p:cNvGrpSpPr/>
              <p:nvPr/>
            </p:nvGrpSpPr>
            <p:grpSpPr>
              <a:xfrm>
                <a:off x="5579293" y="3412107"/>
                <a:ext cx="37776" cy="32357"/>
                <a:chOff x="5579293" y="3412107"/>
                <a:chExt cx="37776" cy="32357"/>
              </a:xfrm>
            </p:grpSpPr>
            <p:sp>
              <p:nvSpPr>
                <p:cNvPr id="4051" name="Google Shape;4051;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78"/>
              <p:cNvGrpSpPr/>
              <p:nvPr/>
            </p:nvGrpSpPr>
            <p:grpSpPr>
              <a:xfrm>
                <a:off x="5801346" y="3284615"/>
                <a:ext cx="37783" cy="32357"/>
                <a:chOff x="5801346" y="3284615"/>
                <a:chExt cx="37783" cy="32357"/>
              </a:xfrm>
            </p:grpSpPr>
            <p:sp>
              <p:nvSpPr>
                <p:cNvPr id="4054" name="Google Shape;4054;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78"/>
              <p:cNvGrpSpPr/>
              <p:nvPr/>
            </p:nvGrpSpPr>
            <p:grpSpPr>
              <a:xfrm>
                <a:off x="5763578" y="3399067"/>
                <a:ext cx="37776" cy="32364"/>
                <a:chOff x="5763578" y="3399067"/>
                <a:chExt cx="37776" cy="32364"/>
              </a:xfrm>
            </p:grpSpPr>
            <p:sp>
              <p:nvSpPr>
                <p:cNvPr id="4057" name="Google Shape;4057;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78"/>
              <p:cNvGrpSpPr/>
              <p:nvPr/>
            </p:nvGrpSpPr>
            <p:grpSpPr>
              <a:xfrm>
                <a:off x="5395858" y="3230952"/>
                <a:ext cx="37776" cy="32364"/>
                <a:chOff x="5395858" y="3230952"/>
                <a:chExt cx="37776" cy="32364"/>
              </a:xfrm>
            </p:grpSpPr>
            <p:sp>
              <p:nvSpPr>
                <p:cNvPr id="4060" name="Google Shape;4060;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78"/>
              <p:cNvGrpSpPr/>
              <p:nvPr/>
            </p:nvGrpSpPr>
            <p:grpSpPr>
              <a:xfrm>
                <a:off x="5264088" y="3188237"/>
                <a:ext cx="37776" cy="32357"/>
                <a:chOff x="5264088" y="3188237"/>
                <a:chExt cx="37776" cy="32357"/>
              </a:xfrm>
            </p:grpSpPr>
            <p:sp>
              <p:nvSpPr>
                <p:cNvPr id="4063" name="Google Shape;4063;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78"/>
              <p:cNvGrpSpPr/>
              <p:nvPr/>
            </p:nvGrpSpPr>
            <p:grpSpPr>
              <a:xfrm>
                <a:off x="5585758" y="3237425"/>
                <a:ext cx="37878" cy="32357"/>
                <a:chOff x="5585758" y="3237425"/>
                <a:chExt cx="37878" cy="32357"/>
              </a:xfrm>
            </p:grpSpPr>
            <p:sp>
              <p:nvSpPr>
                <p:cNvPr id="4066" name="Google Shape;4066;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8"/>
              <p:cNvGrpSpPr/>
              <p:nvPr/>
            </p:nvGrpSpPr>
            <p:grpSpPr>
              <a:xfrm>
                <a:off x="4874196" y="3291088"/>
                <a:ext cx="37878" cy="32451"/>
                <a:chOff x="4874196" y="3291088"/>
                <a:chExt cx="37878" cy="32451"/>
              </a:xfrm>
            </p:grpSpPr>
            <p:sp>
              <p:nvSpPr>
                <p:cNvPr id="4069" name="Google Shape;4069;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78"/>
              <p:cNvGrpSpPr/>
              <p:nvPr/>
            </p:nvGrpSpPr>
            <p:grpSpPr>
              <a:xfrm>
                <a:off x="5197770" y="3785466"/>
                <a:ext cx="37783" cy="32427"/>
                <a:chOff x="5197770" y="3785466"/>
                <a:chExt cx="37783" cy="32427"/>
              </a:xfrm>
            </p:grpSpPr>
            <p:sp>
              <p:nvSpPr>
                <p:cNvPr id="4072" name="Google Shape;4072;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78"/>
              <p:cNvGrpSpPr/>
              <p:nvPr/>
            </p:nvGrpSpPr>
            <p:grpSpPr>
              <a:xfrm>
                <a:off x="5177699" y="3492117"/>
                <a:ext cx="37776" cy="32357"/>
                <a:chOff x="5177699" y="3492117"/>
                <a:chExt cx="37776" cy="32357"/>
              </a:xfrm>
            </p:grpSpPr>
            <p:sp>
              <p:nvSpPr>
                <p:cNvPr id="4075" name="Google Shape;4075;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78"/>
              <p:cNvGrpSpPr/>
              <p:nvPr/>
            </p:nvGrpSpPr>
            <p:grpSpPr>
              <a:xfrm>
                <a:off x="5349431" y="3622346"/>
                <a:ext cx="37870" cy="32380"/>
                <a:chOff x="5349431" y="3622346"/>
                <a:chExt cx="37870" cy="32380"/>
              </a:xfrm>
            </p:grpSpPr>
            <p:sp>
              <p:nvSpPr>
                <p:cNvPr id="4078" name="Google Shape;4078;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8"/>
              <p:cNvGrpSpPr/>
              <p:nvPr/>
            </p:nvGrpSpPr>
            <p:grpSpPr>
              <a:xfrm>
                <a:off x="5068855" y="3563980"/>
                <a:ext cx="53954" cy="46223"/>
                <a:chOff x="5068855" y="3563980"/>
                <a:chExt cx="53954" cy="46223"/>
              </a:xfrm>
            </p:grpSpPr>
            <p:sp>
              <p:nvSpPr>
                <p:cNvPr id="4081" name="Google Shape;4081;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78"/>
              <p:cNvGrpSpPr/>
              <p:nvPr/>
            </p:nvGrpSpPr>
            <p:grpSpPr>
              <a:xfrm>
                <a:off x="5037654" y="3392507"/>
                <a:ext cx="37870" cy="32451"/>
                <a:chOff x="5037654" y="3392507"/>
                <a:chExt cx="37870" cy="32451"/>
              </a:xfrm>
            </p:grpSpPr>
            <p:sp>
              <p:nvSpPr>
                <p:cNvPr id="4084" name="Google Shape;4084;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8"/>
              <p:cNvGrpSpPr/>
              <p:nvPr/>
            </p:nvGrpSpPr>
            <p:grpSpPr>
              <a:xfrm>
                <a:off x="5456560" y="3368629"/>
                <a:ext cx="37870" cy="32451"/>
                <a:chOff x="5456560" y="3368629"/>
                <a:chExt cx="37870" cy="32451"/>
              </a:xfrm>
            </p:grpSpPr>
            <p:sp>
              <p:nvSpPr>
                <p:cNvPr id="4087" name="Google Shape;4087;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78"/>
              <p:cNvGrpSpPr/>
              <p:nvPr/>
            </p:nvGrpSpPr>
            <p:grpSpPr>
              <a:xfrm>
                <a:off x="4755749" y="3501516"/>
                <a:ext cx="46246" cy="39608"/>
                <a:chOff x="4755749" y="3501516"/>
                <a:chExt cx="46246" cy="39608"/>
              </a:xfrm>
            </p:grpSpPr>
            <p:sp>
              <p:nvSpPr>
                <p:cNvPr id="4090" name="Google Shape;4090;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8"/>
              <p:cNvGrpSpPr/>
              <p:nvPr/>
            </p:nvGrpSpPr>
            <p:grpSpPr>
              <a:xfrm>
                <a:off x="4681346" y="3485582"/>
                <a:ext cx="37783" cy="32427"/>
                <a:chOff x="4681346" y="3485582"/>
                <a:chExt cx="37783" cy="32427"/>
              </a:xfrm>
            </p:grpSpPr>
            <p:sp>
              <p:nvSpPr>
                <p:cNvPr id="4093" name="Google Shape;4093;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78"/>
              <p:cNvGrpSpPr/>
              <p:nvPr/>
            </p:nvGrpSpPr>
            <p:grpSpPr>
              <a:xfrm>
                <a:off x="4767067" y="3291088"/>
                <a:ext cx="37878" cy="32451"/>
                <a:chOff x="4767067" y="3291088"/>
                <a:chExt cx="37878" cy="32451"/>
              </a:xfrm>
            </p:grpSpPr>
            <p:sp>
              <p:nvSpPr>
                <p:cNvPr id="4096" name="Google Shape;4096;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78"/>
              <p:cNvGrpSpPr/>
              <p:nvPr/>
            </p:nvGrpSpPr>
            <p:grpSpPr>
              <a:xfrm>
                <a:off x="4687819" y="3405539"/>
                <a:ext cx="37776" cy="32451"/>
                <a:chOff x="4687819" y="3405539"/>
                <a:chExt cx="37776" cy="32451"/>
              </a:xfrm>
            </p:grpSpPr>
            <p:sp>
              <p:nvSpPr>
                <p:cNvPr id="4099" name="Google Shape;4099;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8"/>
              <p:cNvGrpSpPr/>
              <p:nvPr/>
            </p:nvGrpSpPr>
            <p:grpSpPr>
              <a:xfrm>
                <a:off x="4923101" y="3444809"/>
                <a:ext cx="52813" cy="45318"/>
                <a:chOff x="4923101" y="3444809"/>
                <a:chExt cx="52813" cy="45318"/>
              </a:xfrm>
            </p:grpSpPr>
            <p:sp>
              <p:nvSpPr>
                <p:cNvPr id="4102" name="Google Shape;4102;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8"/>
              <p:cNvGrpSpPr/>
              <p:nvPr/>
            </p:nvGrpSpPr>
            <p:grpSpPr>
              <a:xfrm>
                <a:off x="4846040" y="3654750"/>
                <a:ext cx="31405" cy="26993"/>
                <a:chOff x="4846040" y="3654750"/>
                <a:chExt cx="31405" cy="26993"/>
              </a:xfrm>
            </p:grpSpPr>
            <p:sp>
              <p:nvSpPr>
                <p:cNvPr id="4105" name="Google Shape;4105;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8"/>
              <p:cNvGrpSpPr/>
              <p:nvPr/>
            </p:nvGrpSpPr>
            <p:grpSpPr>
              <a:xfrm>
                <a:off x="4925673" y="3691700"/>
                <a:ext cx="40253" cy="34472"/>
                <a:chOff x="4925673" y="3691700"/>
                <a:chExt cx="40253" cy="34472"/>
              </a:xfrm>
            </p:grpSpPr>
            <p:sp>
              <p:nvSpPr>
                <p:cNvPr id="4108" name="Google Shape;4108;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8"/>
              <p:cNvGrpSpPr/>
              <p:nvPr/>
            </p:nvGrpSpPr>
            <p:grpSpPr>
              <a:xfrm>
                <a:off x="4894653" y="3740848"/>
                <a:ext cx="31405" cy="26906"/>
                <a:chOff x="4894653" y="3740848"/>
                <a:chExt cx="31405" cy="26906"/>
              </a:xfrm>
            </p:grpSpPr>
            <p:sp>
              <p:nvSpPr>
                <p:cNvPr id="4111" name="Google Shape;4111;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78"/>
              <p:cNvGrpSpPr/>
              <p:nvPr/>
            </p:nvGrpSpPr>
            <p:grpSpPr>
              <a:xfrm>
                <a:off x="4962300" y="3696348"/>
                <a:ext cx="38255" cy="32773"/>
                <a:chOff x="4962300" y="3696348"/>
                <a:chExt cx="38255" cy="32773"/>
              </a:xfrm>
            </p:grpSpPr>
            <p:sp>
              <p:nvSpPr>
                <p:cNvPr id="4114" name="Google Shape;4114;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78"/>
              <p:cNvGrpSpPr/>
              <p:nvPr/>
            </p:nvGrpSpPr>
            <p:grpSpPr>
              <a:xfrm>
                <a:off x="4980185" y="3743349"/>
                <a:ext cx="31499" cy="26969"/>
                <a:chOff x="4980185" y="3743349"/>
                <a:chExt cx="31499" cy="26969"/>
              </a:xfrm>
            </p:grpSpPr>
            <p:sp>
              <p:nvSpPr>
                <p:cNvPr id="4117" name="Google Shape;4117;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78"/>
              <p:cNvGrpSpPr/>
              <p:nvPr/>
            </p:nvGrpSpPr>
            <p:grpSpPr>
              <a:xfrm>
                <a:off x="5013768" y="3734312"/>
                <a:ext cx="31499" cy="26969"/>
                <a:chOff x="5013768" y="3734312"/>
                <a:chExt cx="31499" cy="26969"/>
              </a:xfrm>
            </p:grpSpPr>
            <p:sp>
              <p:nvSpPr>
                <p:cNvPr id="4120" name="Google Shape;4120;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78"/>
              <p:cNvGrpSpPr/>
              <p:nvPr/>
            </p:nvGrpSpPr>
            <p:grpSpPr>
              <a:xfrm>
                <a:off x="5036703" y="3764545"/>
                <a:ext cx="31499" cy="26898"/>
                <a:chOff x="5036703" y="3764545"/>
                <a:chExt cx="31499" cy="26898"/>
              </a:xfrm>
            </p:grpSpPr>
            <p:sp>
              <p:nvSpPr>
                <p:cNvPr id="4123" name="Google Shape;4123;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78"/>
              <p:cNvGrpSpPr/>
              <p:nvPr/>
            </p:nvGrpSpPr>
            <p:grpSpPr>
              <a:xfrm>
                <a:off x="4953546" y="3768352"/>
                <a:ext cx="31405" cy="26898"/>
                <a:chOff x="4953546" y="3768352"/>
                <a:chExt cx="31405" cy="26898"/>
              </a:xfrm>
            </p:grpSpPr>
            <p:sp>
              <p:nvSpPr>
                <p:cNvPr id="4126" name="Google Shape;4126;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78"/>
              <p:cNvGrpSpPr/>
              <p:nvPr/>
            </p:nvGrpSpPr>
            <p:grpSpPr>
              <a:xfrm>
                <a:off x="4964770" y="3814016"/>
                <a:ext cx="31499" cy="26993"/>
                <a:chOff x="4964770" y="3814016"/>
                <a:chExt cx="31499" cy="26993"/>
              </a:xfrm>
            </p:grpSpPr>
            <p:sp>
              <p:nvSpPr>
                <p:cNvPr id="4129" name="Google Shape;4129;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8"/>
              <p:cNvGrpSpPr/>
              <p:nvPr/>
            </p:nvGrpSpPr>
            <p:grpSpPr>
              <a:xfrm>
                <a:off x="4923290" y="3800504"/>
                <a:ext cx="31468" cy="26898"/>
                <a:chOff x="4923290" y="3800504"/>
                <a:chExt cx="31468" cy="26898"/>
              </a:xfrm>
            </p:grpSpPr>
            <p:sp>
              <p:nvSpPr>
                <p:cNvPr id="4132" name="Google Shape;4132;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78"/>
              <p:cNvGrpSpPr/>
              <p:nvPr/>
            </p:nvGrpSpPr>
            <p:grpSpPr>
              <a:xfrm>
                <a:off x="5108534" y="3650943"/>
                <a:ext cx="31405" cy="26993"/>
                <a:chOff x="5108534" y="3650943"/>
                <a:chExt cx="31405" cy="26993"/>
              </a:xfrm>
            </p:grpSpPr>
            <p:sp>
              <p:nvSpPr>
                <p:cNvPr id="4135" name="Google Shape;4135;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8"/>
              <p:cNvGrpSpPr/>
              <p:nvPr/>
            </p:nvGrpSpPr>
            <p:grpSpPr>
              <a:xfrm>
                <a:off x="5119380" y="3760739"/>
                <a:ext cx="31499" cy="26993"/>
                <a:chOff x="5119380" y="3760739"/>
                <a:chExt cx="31499" cy="26993"/>
              </a:xfrm>
            </p:grpSpPr>
            <p:sp>
              <p:nvSpPr>
                <p:cNvPr id="4138" name="Google Shape;4138;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8"/>
              <p:cNvGrpSpPr/>
              <p:nvPr/>
            </p:nvGrpSpPr>
            <p:grpSpPr>
              <a:xfrm>
                <a:off x="5119380" y="3788235"/>
                <a:ext cx="31499" cy="26993"/>
                <a:chOff x="5119380" y="3788235"/>
                <a:chExt cx="31499" cy="26993"/>
              </a:xfrm>
            </p:grpSpPr>
            <p:sp>
              <p:nvSpPr>
                <p:cNvPr id="4141" name="Google Shape;4141;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8"/>
              <p:cNvGrpSpPr/>
              <p:nvPr/>
            </p:nvGrpSpPr>
            <p:grpSpPr>
              <a:xfrm>
                <a:off x="5158005" y="3875284"/>
                <a:ext cx="31405" cy="27001"/>
                <a:chOff x="5158005" y="3875284"/>
                <a:chExt cx="31405" cy="27001"/>
              </a:xfrm>
            </p:grpSpPr>
            <p:sp>
              <p:nvSpPr>
                <p:cNvPr id="4144" name="Google Shape;4144;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78"/>
              <p:cNvGrpSpPr/>
              <p:nvPr/>
            </p:nvGrpSpPr>
            <p:grpSpPr>
              <a:xfrm>
                <a:off x="5233163" y="3764545"/>
                <a:ext cx="31499" cy="26898"/>
                <a:chOff x="5233163" y="3764545"/>
                <a:chExt cx="31499" cy="26898"/>
              </a:xfrm>
            </p:grpSpPr>
            <p:sp>
              <p:nvSpPr>
                <p:cNvPr id="4147" name="Google Shape;4147;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78"/>
              <p:cNvGrpSpPr/>
              <p:nvPr/>
            </p:nvGrpSpPr>
            <p:grpSpPr>
              <a:xfrm>
                <a:off x="5276168" y="3805545"/>
                <a:ext cx="31499" cy="26906"/>
                <a:chOff x="5276168" y="3805545"/>
                <a:chExt cx="31499" cy="26906"/>
              </a:xfrm>
            </p:grpSpPr>
            <p:sp>
              <p:nvSpPr>
                <p:cNvPr id="4150" name="Google Shape;4150;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78"/>
              <p:cNvGrpSpPr/>
              <p:nvPr/>
            </p:nvGrpSpPr>
            <p:grpSpPr>
              <a:xfrm>
                <a:off x="5294053" y="3851933"/>
                <a:ext cx="31405" cy="26945"/>
                <a:chOff x="5294053" y="3851933"/>
                <a:chExt cx="31405" cy="26945"/>
              </a:xfrm>
            </p:grpSpPr>
            <p:sp>
              <p:nvSpPr>
                <p:cNvPr id="4153" name="Google Shape;4153;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8"/>
              <p:cNvGrpSpPr/>
              <p:nvPr/>
            </p:nvGrpSpPr>
            <p:grpSpPr>
              <a:xfrm>
                <a:off x="5341723" y="3851902"/>
                <a:ext cx="31405" cy="26977"/>
                <a:chOff x="5341723" y="3851902"/>
                <a:chExt cx="31405" cy="26977"/>
              </a:xfrm>
            </p:grpSpPr>
            <p:sp>
              <p:nvSpPr>
                <p:cNvPr id="4156" name="Google Shape;4156;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78"/>
              <p:cNvGrpSpPr/>
              <p:nvPr/>
            </p:nvGrpSpPr>
            <p:grpSpPr>
              <a:xfrm>
                <a:off x="5054871" y="3507855"/>
                <a:ext cx="31405" cy="26993"/>
                <a:chOff x="5054871" y="3507855"/>
                <a:chExt cx="31405" cy="26993"/>
              </a:xfrm>
            </p:grpSpPr>
            <p:sp>
              <p:nvSpPr>
                <p:cNvPr id="4159" name="Google Shape;4159;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78"/>
              <p:cNvGrpSpPr/>
              <p:nvPr/>
            </p:nvGrpSpPr>
            <p:grpSpPr>
              <a:xfrm>
                <a:off x="4876579" y="3675325"/>
                <a:ext cx="31405" cy="26969"/>
                <a:chOff x="4876579" y="3675325"/>
                <a:chExt cx="31405" cy="26969"/>
              </a:xfrm>
            </p:grpSpPr>
            <p:sp>
              <p:nvSpPr>
                <p:cNvPr id="4162" name="Google Shape;4162;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78"/>
              <p:cNvGrpSpPr/>
              <p:nvPr/>
            </p:nvGrpSpPr>
            <p:grpSpPr>
              <a:xfrm>
                <a:off x="4842233" y="3688333"/>
                <a:ext cx="31405" cy="26993"/>
                <a:chOff x="4842233" y="3688333"/>
                <a:chExt cx="31405" cy="26993"/>
              </a:xfrm>
            </p:grpSpPr>
            <p:sp>
              <p:nvSpPr>
                <p:cNvPr id="4165" name="Google Shape;4165;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78"/>
              <p:cNvGrpSpPr/>
              <p:nvPr/>
            </p:nvGrpSpPr>
            <p:grpSpPr>
              <a:xfrm>
                <a:off x="5187876" y="3608032"/>
                <a:ext cx="31405" cy="27001"/>
                <a:chOff x="5187876" y="3608032"/>
                <a:chExt cx="31405" cy="27001"/>
              </a:xfrm>
            </p:grpSpPr>
            <p:sp>
              <p:nvSpPr>
                <p:cNvPr id="4168" name="Google Shape;4168;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0" name="Google Shape;4170;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78"/>
              <p:cNvGrpSpPr/>
              <p:nvPr/>
            </p:nvGrpSpPr>
            <p:grpSpPr>
              <a:xfrm>
                <a:off x="5269224" y="3304167"/>
                <a:ext cx="40253" cy="34402"/>
                <a:chOff x="5269224" y="3304167"/>
                <a:chExt cx="40253" cy="34402"/>
              </a:xfrm>
            </p:grpSpPr>
            <p:sp>
              <p:nvSpPr>
                <p:cNvPr id="4173" name="Google Shape;4173;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78"/>
              <p:cNvGrpSpPr/>
              <p:nvPr/>
            </p:nvGrpSpPr>
            <p:grpSpPr>
              <a:xfrm>
                <a:off x="5327354" y="3476615"/>
                <a:ext cx="49864" cy="42723"/>
                <a:chOff x="5327354" y="3476615"/>
                <a:chExt cx="49864" cy="42723"/>
              </a:xfrm>
            </p:grpSpPr>
            <p:sp>
              <p:nvSpPr>
                <p:cNvPr id="4176" name="Google Shape;4176;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78"/>
              <p:cNvGrpSpPr/>
              <p:nvPr/>
            </p:nvGrpSpPr>
            <p:grpSpPr>
              <a:xfrm>
                <a:off x="5341723" y="3775957"/>
                <a:ext cx="31405" cy="26898"/>
                <a:chOff x="5341723" y="3775957"/>
                <a:chExt cx="31405" cy="26898"/>
              </a:xfrm>
            </p:grpSpPr>
            <p:sp>
              <p:nvSpPr>
                <p:cNvPr id="4181" name="Google Shape;4181;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8"/>
              <p:cNvGrpSpPr/>
              <p:nvPr/>
            </p:nvGrpSpPr>
            <p:grpSpPr>
              <a:xfrm>
                <a:off x="5439053" y="3699274"/>
                <a:ext cx="31405" cy="26898"/>
                <a:chOff x="5439053" y="3699274"/>
                <a:chExt cx="31405" cy="26898"/>
              </a:xfrm>
            </p:grpSpPr>
            <p:sp>
              <p:nvSpPr>
                <p:cNvPr id="4184" name="Google Shape;4184;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8"/>
              <p:cNvGrpSpPr/>
              <p:nvPr/>
            </p:nvGrpSpPr>
            <p:grpSpPr>
              <a:xfrm>
                <a:off x="5412414" y="3622307"/>
                <a:ext cx="31499" cy="26993"/>
                <a:chOff x="5412414" y="3622307"/>
                <a:chExt cx="31499" cy="26993"/>
              </a:xfrm>
            </p:grpSpPr>
            <p:sp>
              <p:nvSpPr>
                <p:cNvPr id="4187" name="Google Shape;4187;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8"/>
              <p:cNvGrpSpPr/>
              <p:nvPr/>
            </p:nvGrpSpPr>
            <p:grpSpPr>
              <a:xfrm>
                <a:off x="5476254" y="3473949"/>
                <a:ext cx="26835" cy="26930"/>
                <a:chOff x="5476254" y="3473949"/>
                <a:chExt cx="26835" cy="26930"/>
              </a:xfrm>
            </p:grpSpPr>
            <p:sp>
              <p:nvSpPr>
                <p:cNvPr id="4190" name="Google Shape;4190;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8"/>
              <p:cNvGrpSpPr/>
              <p:nvPr/>
            </p:nvGrpSpPr>
            <p:grpSpPr>
              <a:xfrm>
                <a:off x="5564547" y="3481594"/>
                <a:ext cx="31397" cy="26898"/>
                <a:chOff x="5564547" y="3481594"/>
                <a:chExt cx="31397" cy="26898"/>
              </a:xfrm>
            </p:grpSpPr>
            <p:sp>
              <p:nvSpPr>
                <p:cNvPr id="4193" name="Google Shape;4193;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8"/>
              <p:cNvGrpSpPr/>
              <p:nvPr/>
            </p:nvGrpSpPr>
            <p:grpSpPr>
              <a:xfrm>
                <a:off x="5534101" y="3470174"/>
                <a:ext cx="31397" cy="26906"/>
                <a:chOff x="5534101" y="3470174"/>
                <a:chExt cx="31397" cy="26906"/>
              </a:xfrm>
            </p:grpSpPr>
            <p:sp>
              <p:nvSpPr>
                <p:cNvPr id="4196" name="Google Shape;4196;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8"/>
              <p:cNvGrpSpPr/>
              <p:nvPr/>
            </p:nvGrpSpPr>
            <p:grpSpPr>
              <a:xfrm>
                <a:off x="5610879" y="3314486"/>
                <a:ext cx="31499" cy="26938"/>
                <a:chOff x="5610879" y="3314486"/>
                <a:chExt cx="31499" cy="26938"/>
              </a:xfrm>
            </p:grpSpPr>
            <p:sp>
              <p:nvSpPr>
                <p:cNvPr id="4199" name="Google Shape;4199;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8"/>
              <p:cNvGrpSpPr/>
              <p:nvPr/>
            </p:nvGrpSpPr>
            <p:grpSpPr>
              <a:xfrm>
                <a:off x="4834525" y="3501382"/>
                <a:ext cx="31499" cy="26898"/>
                <a:chOff x="4834525" y="3501382"/>
                <a:chExt cx="31499" cy="26898"/>
              </a:xfrm>
            </p:grpSpPr>
            <p:sp>
              <p:nvSpPr>
                <p:cNvPr id="4202" name="Google Shape;4202;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8"/>
              <p:cNvGrpSpPr/>
              <p:nvPr/>
            </p:nvGrpSpPr>
            <p:grpSpPr>
              <a:xfrm>
                <a:off x="4898460" y="3580158"/>
                <a:ext cx="31405" cy="26898"/>
                <a:chOff x="4898460" y="3580158"/>
                <a:chExt cx="31405" cy="26898"/>
              </a:xfrm>
            </p:grpSpPr>
            <p:sp>
              <p:nvSpPr>
                <p:cNvPr id="4205" name="Google Shape;4205;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8"/>
              <p:cNvGrpSpPr/>
              <p:nvPr/>
            </p:nvGrpSpPr>
            <p:grpSpPr>
              <a:xfrm>
                <a:off x="4882667" y="3608032"/>
                <a:ext cx="31499" cy="27001"/>
                <a:chOff x="4882667" y="3608032"/>
                <a:chExt cx="31499" cy="27001"/>
              </a:xfrm>
            </p:grpSpPr>
            <p:sp>
              <p:nvSpPr>
                <p:cNvPr id="4208" name="Google Shape;4208;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8"/>
              <p:cNvGrpSpPr/>
              <p:nvPr/>
            </p:nvGrpSpPr>
            <p:grpSpPr>
              <a:xfrm>
                <a:off x="4843373" y="3631407"/>
                <a:ext cx="16273" cy="16186"/>
                <a:chOff x="4843373" y="3631407"/>
                <a:chExt cx="16273" cy="16186"/>
              </a:xfrm>
            </p:grpSpPr>
            <p:sp>
              <p:nvSpPr>
                <p:cNvPr id="4211" name="Google Shape;4211;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8"/>
              <p:cNvGrpSpPr/>
              <p:nvPr/>
            </p:nvGrpSpPr>
            <p:grpSpPr>
              <a:xfrm>
                <a:off x="4727773" y="3591578"/>
                <a:ext cx="31499" cy="26898"/>
                <a:chOff x="4727773" y="3591578"/>
                <a:chExt cx="31499" cy="26898"/>
              </a:xfrm>
            </p:grpSpPr>
            <p:sp>
              <p:nvSpPr>
                <p:cNvPr id="4214" name="Google Shape;4214;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78"/>
              <p:cNvGrpSpPr/>
              <p:nvPr/>
            </p:nvGrpSpPr>
            <p:grpSpPr>
              <a:xfrm>
                <a:off x="4609421" y="3577398"/>
                <a:ext cx="31499" cy="27001"/>
                <a:chOff x="4609421" y="3577398"/>
                <a:chExt cx="31499" cy="27001"/>
              </a:xfrm>
            </p:grpSpPr>
            <p:sp>
              <p:nvSpPr>
                <p:cNvPr id="4219" name="Google Shape;4219;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78"/>
              <p:cNvGrpSpPr/>
              <p:nvPr/>
            </p:nvGrpSpPr>
            <p:grpSpPr>
              <a:xfrm>
                <a:off x="4649289" y="3577398"/>
                <a:ext cx="31499" cy="27001"/>
                <a:chOff x="4649289" y="3577398"/>
                <a:chExt cx="31499" cy="27001"/>
              </a:xfrm>
            </p:grpSpPr>
            <p:sp>
              <p:nvSpPr>
                <p:cNvPr id="4222" name="Google Shape;4222;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78"/>
              <p:cNvGrpSpPr/>
              <p:nvPr/>
            </p:nvGrpSpPr>
            <p:grpSpPr>
              <a:xfrm>
                <a:off x="4605614" y="3639523"/>
                <a:ext cx="31499" cy="26906"/>
                <a:chOff x="4605614" y="3639523"/>
                <a:chExt cx="31499" cy="26906"/>
              </a:xfrm>
            </p:grpSpPr>
            <p:sp>
              <p:nvSpPr>
                <p:cNvPr id="4225" name="Google Shape;4225;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78"/>
              <p:cNvGrpSpPr/>
              <p:nvPr/>
            </p:nvGrpSpPr>
            <p:grpSpPr>
              <a:xfrm>
                <a:off x="4785149" y="3618846"/>
                <a:ext cx="26930" cy="26843"/>
                <a:chOff x="4785149" y="3618846"/>
                <a:chExt cx="26930" cy="26843"/>
              </a:xfrm>
            </p:grpSpPr>
            <p:sp>
              <p:nvSpPr>
                <p:cNvPr id="4228" name="Google Shape;4228;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78"/>
              <p:cNvGrpSpPr/>
              <p:nvPr/>
            </p:nvGrpSpPr>
            <p:grpSpPr>
              <a:xfrm>
                <a:off x="4810167" y="3601567"/>
                <a:ext cx="31405" cy="26898"/>
                <a:chOff x="4810167" y="3601567"/>
                <a:chExt cx="31405" cy="26898"/>
              </a:xfrm>
            </p:grpSpPr>
            <p:sp>
              <p:nvSpPr>
                <p:cNvPr id="4231" name="Google Shape;4231;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78"/>
              <p:cNvGrpSpPr/>
              <p:nvPr/>
            </p:nvGrpSpPr>
            <p:grpSpPr>
              <a:xfrm>
                <a:off x="4831002" y="3373230"/>
                <a:ext cx="31405" cy="26898"/>
                <a:chOff x="4831002" y="3373230"/>
                <a:chExt cx="31405" cy="26898"/>
              </a:xfrm>
            </p:grpSpPr>
            <p:sp>
              <p:nvSpPr>
                <p:cNvPr id="4234" name="Google Shape;4234;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78"/>
              <p:cNvGrpSpPr/>
              <p:nvPr/>
            </p:nvGrpSpPr>
            <p:grpSpPr>
              <a:xfrm>
                <a:off x="4719311" y="3355054"/>
                <a:ext cx="31499" cy="27001"/>
                <a:chOff x="4719311" y="3355054"/>
                <a:chExt cx="31499" cy="27001"/>
              </a:xfrm>
            </p:grpSpPr>
            <p:sp>
              <p:nvSpPr>
                <p:cNvPr id="4237" name="Google Shape;4237;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8"/>
              <p:cNvGrpSpPr/>
              <p:nvPr/>
            </p:nvGrpSpPr>
            <p:grpSpPr>
              <a:xfrm>
                <a:off x="4798755" y="3450260"/>
                <a:ext cx="26930" cy="26930"/>
                <a:chOff x="4798755" y="3450260"/>
                <a:chExt cx="26930" cy="26930"/>
              </a:xfrm>
            </p:grpSpPr>
            <p:sp>
              <p:nvSpPr>
                <p:cNvPr id="4240" name="Google Shape;4240;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8"/>
              <p:cNvGrpSpPr/>
              <p:nvPr/>
            </p:nvGrpSpPr>
            <p:grpSpPr>
              <a:xfrm>
                <a:off x="4645576" y="3467555"/>
                <a:ext cx="31405" cy="26953"/>
                <a:chOff x="4645576" y="3467555"/>
                <a:chExt cx="31405" cy="26953"/>
              </a:xfrm>
            </p:grpSpPr>
            <p:sp>
              <p:nvSpPr>
                <p:cNvPr id="4243" name="Google Shape;4243;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8"/>
              <p:cNvGrpSpPr/>
              <p:nvPr/>
            </p:nvGrpSpPr>
            <p:grpSpPr>
              <a:xfrm>
                <a:off x="4687631" y="3583965"/>
                <a:ext cx="31499" cy="26898"/>
                <a:chOff x="4687631" y="3583965"/>
                <a:chExt cx="31499" cy="26898"/>
              </a:xfrm>
            </p:grpSpPr>
            <p:sp>
              <p:nvSpPr>
                <p:cNvPr id="4246" name="Google Shape;4246;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8"/>
              <p:cNvGrpSpPr/>
              <p:nvPr/>
            </p:nvGrpSpPr>
            <p:grpSpPr>
              <a:xfrm>
                <a:off x="4719311" y="3471314"/>
                <a:ext cx="31499" cy="27001"/>
                <a:chOff x="4719311" y="3471314"/>
                <a:chExt cx="31499" cy="27001"/>
              </a:xfrm>
            </p:grpSpPr>
            <p:sp>
              <p:nvSpPr>
                <p:cNvPr id="4249" name="Google Shape;4249;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8"/>
              <p:cNvGrpSpPr/>
              <p:nvPr/>
            </p:nvGrpSpPr>
            <p:grpSpPr>
              <a:xfrm>
                <a:off x="4719311" y="3434404"/>
                <a:ext cx="31499" cy="26898"/>
                <a:chOff x="4719311" y="3434404"/>
                <a:chExt cx="31499" cy="26898"/>
              </a:xfrm>
            </p:grpSpPr>
            <p:sp>
              <p:nvSpPr>
                <p:cNvPr id="4252" name="Google Shape;4252;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8"/>
              <p:cNvGrpSpPr/>
              <p:nvPr/>
            </p:nvGrpSpPr>
            <p:grpSpPr>
              <a:xfrm>
                <a:off x="4768876" y="3401772"/>
                <a:ext cx="31499" cy="26898"/>
                <a:chOff x="4768876" y="3401772"/>
                <a:chExt cx="31499" cy="26898"/>
              </a:xfrm>
            </p:grpSpPr>
            <p:sp>
              <p:nvSpPr>
                <p:cNvPr id="4255" name="Google Shape;4255;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8"/>
              <p:cNvGrpSpPr/>
              <p:nvPr/>
            </p:nvGrpSpPr>
            <p:grpSpPr>
              <a:xfrm>
                <a:off x="4762214" y="3471377"/>
                <a:ext cx="26938" cy="26938"/>
                <a:chOff x="4762214" y="3471377"/>
                <a:chExt cx="26938" cy="26938"/>
              </a:xfrm>
            </p:grpSpPr>
            <p:sp>
              <p:nvSpPr>
                <p:cNvPr id="4258" name="Google Shape;4258;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8"/>
              <p:cNvGrpSpPr/>
              <p:nvPr/>
            </p:nvGrpSpPr>
            <p:grpSpPr>
              <a:xfrm>
                <a:off x="4790473" y="3344782"/>
                <a:ext cx="31405" cy="26898"/>
                <a:chOff x="4790473" y="3344782"/>
                <a:chExt cx="31405" cy="26898"/>
              </a:xfrm>
            </p:grpSpPr>
            <p:sp>
              <p:nvSpPr>
                <p:cNvPr id="4261" name="Google Shape;4261;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8"/>
              <p:cNvGrpSpPr/>
              <p:nvPr/>
            </p:nvGrpSpPr>
            <p:grpSpPr>
              <a:xfrm>
                <a:off x="4823774" y="3950733"/>
                <a:ext cx="37398" cy="32034"/>
                <a:chOff x="4823774" y="3950733"/>
                <a:chExt cx="37398" cy="32034"/>
              </a:xfrm>
            </p:grpSpPr>
            <p:sp>
              <p:nvSpPr>
                <p:cNvPr id="4264" name="Google Shape;4264;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8"/>
              <p:cNvGrpSpPr/>
              <p:nvPr/>
            </p:nvGrpSpPr>
            <p:grpSpPr>
              <a:xfrm>
                <a:off x="4823396" y="4110566"/>
                <a:ext cx="31405" cy="26906"/>
                <a:chOff x="4823396" y="4110566"/>
                <a:chExt cx="31405" cy="26906"/>
              </a:xfrm>
            </p:grpSpPr>
            <p:sp>
              <p:nvSpPr>
                <p:cNvPr id="4267" name="Google Shape;4267;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8"/>
              <p:cNvGrpSpPr/>
              <p:nvPr/>
            </p:nvGrpSpPr>
            <p:grpSpPr>
              <a:xfrm>
                <a:off x="4838332" y="3821150"/>
                <a:ext cx="31499" cy="26898"/>
                <a:chOff x="4838332" y="3821150"/>
                <a:chExt cx="31499" cy="26898"/>
              </a:xfrm>
            </p:grpSpPr>
            <p:sp>
              <p:nvSpPr>
                <p:cNvPr id="4270" name="Google Shape;4270;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8"/>
              <p:cNvGrpSpPr/>
              <p:nvPr/>
            </p:nvGrpSpPr>
            <p:grpSpPr>
              <a:xfrm>
                <a:off x="4661275" y="3815007"/>
                <a:ext cx="36824" cy="31523"/>
                <a:chOff x="4661275" y="3815007"/>
                <a:chExt cx="36824" cy="31523"/>
              </a:xfrm>
            </p:grpSpPr>
            <p:sp>
              <p:nvSpPr>
                <p:cNvPr id="4273" name="Google Shape;4273;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8"/>
              <p:cNvGrpSpPr/>
              <p:nvPr/>
            </p:nvGrpSpPr>
            <p:grpSpPr>
              <a:xfrm>
                <a:off x="4558998" y="3851037"/>
                <a:ext cx="33591" cy="28699"/>
                <a:chOff x="4558998" y="3851037"/>
                <a:chExt cx="33591" cy="28699"/>
              </a:xfrm>
            </p:grpSpPr>
            <p:sp>
              <p:nvSpPr>
                <p:cNvPr id="4276" name="Google Shape;4276;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8"/>
              <p:cNvGrpSpPr/>
              <p:nvPr/>
            </p:nvGrpSpPr>
            <p:grpSpPr>
              <a:xfrm>
                <a:off x="4696762" y="3638587"/>
                <a:ext cx="33591" cy="28794"/>
                <a:chOff x="4696762" y="3638587"/>
                <a:chExt cx="33591" cy="28794"/>
              </a:xfrm>
            </p:grpSpPr>
            <p:sp>
              <p:nvSpPr>
                <p:cNvPr id="4279" name="Google Shape;4279;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8"/>
              <p:cNvGrpSpPr/>
              <p:nvPr/>
            </p:nvGrpSpPr>
            <p:grpSpPr>
              <a:xfrm>
                <a:off x="4929479" y="3939140"/>
                <a:ext cx="33497" cy="28692"/>
                <a:chOff x="4929479" y="3939140"/>
                <a:chExt cx="33497" cy="28692"/>
              </a:xfrm>
            </p:grpSpPr>
            <p:sp>
              <p:nvSpPr>
                <p:cNvPr id="4282" name="Google Shape;4282;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8"/>
              <p:cNvGrpSpPr/>
              <p:nvPr/>
            </p:nvGrpSpPr>
            <p:grpSpPr>
              <a:xfrm>
                <a:off x="4907119" y="3986039"/>
                <a:ext cx="33497" cy="28699"/>
                <a:chOff x="4907119" y="3986039"/>
                <a:chExt cx="33497" cy="28699"/>
              </a:xfrm>
            </p:grpSpPr>
            <p:sp>
              <p:nvSpPr>
                <p:cNvPr id="4285" name="Google Shape;4285;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8"/>
              <p:cNvGrpSpPr/>
              <p:nvPr/>
            </p:nvGrpSpPr>
            <p:grpSpPr>
              <a:xfrm>
                <a:off x="4911783" y="4048102"/>
                <a:ext cx="33591" cy="28762"/>
                <a:chOff x="4911783" y="4048102"/>
                <a:chExt cx="33591" cy="28762"/>
              </a:xfrm>
            </p:grpSpPr>
            <p:sp>
              <p:nvSpPr>
                <p:cNvPr id="4288" name="Google Shape;4288;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0" name="Google Shape;4290;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2" name="Google Shape;4292;p78"/>
              <p:cNvGrpSpPr/>
              <p:nvPr/>
            </p:nvGrpSpPr>
            <p:grpSpPr>
              <a:xfrm>
                <a:off x="4762623" y="3837847"/>
                <a:ext cx="42416" cy="36273"/>
                <a:chOff x="4762623" y="3837847"/>
                <a:chExt cx="42416" cy="36273"/>
              </a:xfrm>
            </p:grpSpPr>
            <p:sp>
              <p:nvSpPr>
                <p:cNvPr id="4293" name="Google Shape;4293;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78"/>
              <p:cNvGrpSpPr/>
              <p:nvPr/>
            </p:nvGrpSpPr>
            <p:grpSpPr>
              <a:xfrm>
                <a:off x="4746044" y="4104966"/>
                <a:ext cx="33497" cy="28699"/>
                <a:chOff x="4746044" y="4104966"/>
                <a:chExt cx="33497" cy="28699"/>
              </a:xfrm>
            </p:grpSpPr>
            <p:sp>
              <p:nvSpPr>
                <p:cNvPr id="4296" name="Google Shape;4296;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78"/>
              <p:cNvGrpSpPr/>
              <p:nvPr/>
            </p:nvGrpSpPr>
            <p:grpSpPr>
              <a:xfrm>
                <a:off x="4859646" y="4162554"/>
                <a:ext cx="33591" cy="28762"/>
                <a:chOff x="4859646" y="4162554"/>
                <a:chExt cx="33591" cy="28762"/>
              </a:xfrm>
            </p:grpSpPr>
            <p:sp>
              <p:nvSpPr>
                <p:cNvPr id="4299" name="Google Shape;4299;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1" name="Google Shape;4301;p78"/>
            <p:cNvGrpSpPr/>
            <p:nvPr/>
          </p:nvGrpSpPr>
          <p:grpSpPr>
            <a:xfrm>
              <a:off x="3597785" y="3274438"/>
              <a:ext cx="855610" cy="1122100"/>
              <a:chOff x="3597785" y="3274438"/>
              <a:chExt cx="855610" cy="1122100"/>
            </a:xfrm>
          </p:grpSpPr>
          <p:grpSp>
            <p:nvGrpSpPr>
              <p:cNvPr id="4302" name="Google Shape;4302;p78"/>
              <p:cNvGrpSpPr/>
              <p:nvPr/>
            </p:nvGrpSpPr>
            <p:grpSpPr>
              <a:xfrm>
                <a:off x="3617857" y="3284717"/>
                <a:ext cx="826785" cy="1099165"/>
                <a:chOff x="3617857" y="3284717"/>
                <a:chExt cx="826785" cy="1099165"/>
              </a:xfrm>
            </p:grpSpPr>
            <p:sp>
              <p:nvSpPr>
                <p:cNvPr id="4303" name="Google Shape;4303;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8"/>
              <p:cNvGrpSpPr/>
              <p:nvPr/>
            </p:nvGrpSpPr>
            <p:grpSpPr>
              <a:xfrm>
                <a:off x="4180904" y="4251758"/>
                <a:ext cx="37783" cy="32420"/>
                <a:chOff x="4180904" y="4251758"/>
                <a:chExt cx="37783" cy="32420"/>
              </a:xfrm>
            </p:grpSpPr>
            <p:sp>
              <p:nvSpPr>
                <p:cNvPr id="4360" name="Google Shape;4360;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78"/>
              <p:cNvGrpSpPr/>
              <p:nvPr/>
            </p:nvGrpSpPr>
            <p:grpSpPr>
              <a:xfrm>
                <a:off x="4201644" y="4081324"/>
                <a:ext cx="37783" cy="32364"/>
                <a:chOff x="4201644" y="4081324"/>
                <a:chExt cx="37783" cy="32364"/>
              </a:xfrm>
            </p:grpSpPr>
            <p:sp>
              <p:nvSpPr>
                <p:cNvPr id="4363" name="Google Shape;4363;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78"/>
              <p:cNvGrpSpPr/>
              <p:nvPr/>
            </p:nvGrpSpPr>
            <p:grpSpPr>
              <a:xfrm>
                <a:off x="4284416" y="3887428"/>
                <a:ext cx="37783" cy="32451"/>
                <a:chOff x="4284416" y="3887428"/>
                <a:chExt cx="37783" cy="32451"/>
              </a:xfrm>
            </p:grpSpPr>
            <p:sp>
              <p:nvSpPr>
                <p:cNvPr id="4366" name="Google Shape;4366;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78"/>
              <p:cNvGrpSpPr/>
              <p:nvPr/>
            </p:nvGrpSpPr>
            <p:grpSpPr>
              <a:xfrm>
                <a:off x="4223721" y="3860404"/>
                <a:ext cx="37870" cy="32364"/>
                <a:chOff x="4223721" y="3860404"/>
                <a:chExt cx="37870" cy="32364"/>
              </a:xfrm>
            </p:grpSpPr>
            <p:sp>
              <p:nvSpPr>
                <p:cNvPr id="4369" name="Google Shape;4369;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78"/>
              <p:cNvGrpSpPr/>
              <p:nvPr/>
            </p:nvGrpSpPr>
            <p:grpSpPr>
              <a:xfrm>
                <a:off x="4104889" y="3699242"/>
                <a:ext cx="37776" cy="32357"/>
                <a:chOff x="4104889" y="3699242"/>
                <a:chExt cx="37776" cy="32357"/>
              </a:xfrm>
            </p:grpSpPr>
            <p:sp>
              <p:nvSpPr>
                <p:cNvPr id="4372" name="Google Shape;4372;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78"/>
              <p:cNvGrpSpPr/>
              <p:nvPr/>
            </p:nvGrpSpPr>
            <p:grpSpPr>
              <a:xfrm>
                <a:off x="4143608" y="3475121"/>
                <a:ext cx="37878" cy="32420"/>
                <a:chOff x="4143608" y="3475121"/>
                <a:chExt cx="37878" cy="32420"/>
              </a:xfrm>
            </p:grpSpPr>
            <p:sp>
              <p:nvSpPr>
                <p:cNvPr id="4375" name="Google Shape;4375;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78"/>
              <p:cNvGrpSpPr/>
              <p:nvPr/>
            </p:nvGrpSpPr>
            <p:grpSpPr>
              <a:xfrm>
                <a:off x="4217248" y="3570893"/>
                <a:ext cx="37776" cy="32364"/>
                <a:chOff x="4217248" y="3570893"/>
                <a:chExt cx="37776" cy="32364"/>
              </a:xfrm>
            </p:grpSpPr>
            <p:sp>
              <p:nvSpPr>
                <p:cNvPr id="4378" name="Google Shape;4378;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78"/>
              <p:cNvGrpSpPr/>
              <p:nvPr/>
            </p:nvGrpSpPr>
            <p:grpSpPr>
              <a:xfrm>
                <a:off x="4255307" y="3431612"/>
                <a:ext cx="37776" cy="32451"/>
                <a:chOff x="4255307" y="3431612"/>
                <a:chExt cx="37776" cy="32451"/>
              </a:xfrm>
            </p:grpSpPr>
            <p:sp>
              <p:nvSpPr>
                <p:cNvPr id="4381" name="Google Shape;4381;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78"/>
              <p:cNvGrpSpPr/>
              <p:nvPr/>
            </p:nvGrpSpPr>
            <p:grpSpPr>
              <a:xfrm>
                <a:off x="3853052" y="3577398"/>
                <a:ext cx="37776" cy="32420"/>
                <a:chOff x="3853052" y="3577398"/>
                <a:chExt cx="37776" cy="32420"/>
              </a:xfrm>
            </p:grpSpPr>
            <p:sp>
              <p:nvSpPr>
                <p:cNvPr id="4384" name="Google Shape;4384;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78"/>
              <p:cNvGrpSpPr/>
              <p:nvPr/>
            </p:nvGrpSpPr>
            <p:grpSpPr>
              <a:xfrm>
                <a:off x="4039908" y="3412107"/>
                <a:ext cx="37776" cy="32357"/>
                <a:chOff x="4039908" y="3412107"/>
                <a:chExt cx="37776" cy="32357"/>
              </a:xfrm>
            </p:grpSpPr>
            <p:sp>
              <p:nvSpPr>
                <p:cNvPr id="4387" name="Google Shape;4387;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78"/>
              <p:cNvGrpSpPr/>
              <p:nvPr/>
            </p:nvGrpSpPr>
            <p:grpSpPr>
              <a:xfrm>
                <a:off x="4017360" y="3342061"/>
                <a:ext cx="37870" cy="32380"/>
                <a:chOff x="4017360" y="3342061"/>
                <a:chExt cx="37870" cy="32380"/>
              </a:xfrm>
            </p:grpSpPr>
            <p:sp>
              <p:nvSpPr>
                <p:cNvPr id="4390" name="Google Shape;4390;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2" name="Google Shape;4392;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4" name="Google Shape;4394;p78"/>
              <p:cNvGrpSpPr/>
              <p:nvPr/>
            </p:nvGrpSpPr>
            <p:grpSpPr>
              <a:xfrm>
                <a:off x="3750870" y="3418650"/>
                <a:ext cx="37776" cy="32380"/>
                <a:chOff x="3750870" y="3418650"/>
                <a:chExt cx="37776" cy="32380"/>
              </a:xfrm>
            </p:grpSpPr>
            <p:sp>
              <p:nvSpPr>
                <p:cNvPr id="4395" name="Google Shape;4395;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8"/>
              <p:cNvGrpSpPr/>
              <p:nvPr/>
            </p:nvGrpSpPr>
            <p:grpSpPr>
              <a:xfrm>
                <a:off x="3632509" y="3274438"/>
                <a:ext cx="37783" cy="32357"/>
                <a:chOff x="3632509" y="3274438"/>
                <a:chExt cx="37783" cy="32357"/>
              </a:xfrm>
            </p:grpSpPr>
            <p:sp>
              <p:nvSpPr>
                <p:cNvPr id="4398" name="Google Shape;4398;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8"/>
              <p:cNvGrpSpPr/>
              <p:nvPr/>
            </p:nvGrpSpPr>
            <p:grpSpPr>
              <a:xfrm>
                <a:off x="3906424" y="3297561"/>
                <a:ext cx="37776" cy="32451"/>
                <a:chOff x="3906424" y="3297561"/>
                <a:chExt cx="37776" cy="32451"/>
              </a:xfrm>
            </p:grpSpPr>
            <p:sp>
              <p:nvSpPr>
                <p:cNvPr id="4401" name="Google Shape;4401;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8"/>
              <p:cNvGrpSpPr/>
              <p:nvPr/>
            </p:nvGrpSpPr>
            <p:grpSpPr>
              <a:xfrm>
                <a:off x="3866084" y="3412107"/>
                <a:ext cx="37776" cy="32357"/>
                <a:chOff x="3866084" y="3412107"/>
                <a:chExt cx="37776" cy="32357"/>
              </a:xfrm>
            </p:grpSpPr>
            <p:sp>
              <p:nvSpPr>
                <p:cNvPr id="4404" name="Google Shape;4404;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78"/>
              <p:cNvGrpSpPr/>
              <p:nvPr/>
            </p:nvGrpSpPr>
            <p:grpSpPr>
              <a:xfrm>
                <a:off x="4023919" y="3766409"/>
                <a:ext cx="37783" cy="32357"/>
                <a:chOff x="4023919" y="3766409"/>
                <a:chExt cx="37783" cy="32357"/>
              </a:xfrm>
            </p:grpSpPr>
            <p:sp>
              <p:nvSpPr>
                <p:cNvPr id="4407" name="Google Shape;4407;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8"/>
              <p:cNvGrpSpPr/>
              <p:nvPr/>
            </p:nvGrpSpPr>
            <p:grpSpPr>
              <a:xfrm>
                <a:off x="3973882" y="3779449"/>
                <a:ext cx="37776" cy="32357"/>
                <a:chOff x="3973882" y="3779449"/>
                <a:chExt cx="37776" cy="32357"/>
              </a:xfrm>
            </p:grpSpPr>
            <p:sp>
              <p:nvSpPr>
                <p:cNvPr id="4410" name="Google Shape;4410;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78"/>
              <p:cNvGrpSpPr/>
              <p:nvPr/>
            </p:nvGrpSpPr>
            <p:grpSpPr>
              <a:xfrm>
                <a:off x="4073398" y="3838028"/>
                <a:ext cx="37776" cy="32380"/>
                <a:chOff x="4073398" y="3838028"/>
                <a:chExt cx="37776" cy="32380"/>
              </a:xfrm>
            </p:grpSpPr>
            <p:sp>
              <p:nvSpPr>
                <p:cNvPr id="4413" name="Google Shape;4413;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78"/>
              <p:cNvGrpSpPr/>
              <p:nvPr/>
            </p:nvGrpSpPr>
            <p:grpSpPr>
              <a:xfrm>
                <a:off x="4342672" y="4144496"/>
                <a:ext cx="37752" cy="32364"/>
                <a:chOff x="4342672" y="4144496"/>
                <a:chExt cx="37752" cy="32364"/>
              </a:xfrm>
            </p:grpSpPr>
            <p:sp>
              <p:nvSpPr>
                <p:cNvPr id="4416" name="Google Shape;4416;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8"/>
              <p:cNvGrpSpPr/>
              <p:nvPr/>
            </p:nvGrpSpPr>
            <p:grpSpPr>
              <a:xfrm>
                <a:off x="4406386" y="4056872"/>
                <a:ext cx="37783" cy="32364"/>
                <a:chOff x="4406386" y="4056872"/>
                <a:chExt cx="37783" cy="32364"/>
              </a:xfrm>
            </p:grpSpPr>
            <p:sp>
              <p:nvSpPr>
                <p:cNvPr id="4419" name="Google Shape;4419;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8"/>
              <p:cNvGrpSpPr/>
              <p:nvPr/>
            </p:nvGrpSpPr>
            <p:grpSpPr>
              <a:xfrm>
                <a:off x="4284416" y="4245254"/>
                <a:ext cx="37783" cy="32357"/>
                <a:chOff x="4284416" y="4245254"/>
                <a:chExt cx="37783" cy="32357"/>
              </a:xfrm>
            </p:grpSpPr>
            <p:sp>
              <p:nvSpPr>
                <p:cNvPr id="4422" name="Google Shape;4422;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8"/>
              <p:cNvGrpSpPr/>
              <p:nvPr/>
            </p:nvGrpSpPr>
            <p:grpSpPr>
              <a:xfrm>
                <a:off x="4219057" y="4331258"/>
                <a:ext cx="37776" cy="32364"/>
                <a:chOff x="4219057" y="4331258"/>
                <a:chExt cx="37776" cy="32364"/>
              </a:xfrm>
            </p:grpSpPr>
            <p:sp>
              <p:nvSpPr>
                <p:cNvPr id="4425" name="Google Shape;4425;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78"/>
              <p:cNvGrpSpPr/>
              <p:nvPr/>
            </p:nvGrpSpPr>
            <p:grpSpPr>
              <a:xfrm>
                <a:off x="4204122" y="4141688"/>
                <a:ext cx="33497" cy="28699"/>
                <a:chOff x="4204122" y="4141688"/>
                <a:chExt cx="33497" cy="28699"/>
              </a:xfrm>
            </p:grpSpPr>
            <p:sp>
              <p:nvSpPr>
                <p:cNvPr id="4428" name="Google Shape;4428;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8"/>
              <p:cNvGrpSpPr/>
              <p:nvPr/>
            </p:nvGrpSpPr>
            <p:grpSpPr>
              <a:xfrm>
                <a:off x="4301546" y="4003869"/>
                <a:ext cx="38916" cy="33324"/>
                <a:chOff x="4301546" y="4003869"/>
                <a:chExt cx="38916" cy="33324"/>
              </a:xfrm>
            </p:grpSpPr>
            <p:sp>
              <p:nvSpPr>
                <p:cNvPr id="4431" name="Google Shape;4431;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78"/>
              <p:cNvGrpSpPr/>
              <p:nvPr/>
            </p:nvGrpSpPr>
            <p:grpSpPr>
              <a:xfrm>
                <a:off x="4210681" y="3924669"/>
                <a:ext cx="36549" cy="31366"/>
                <a:chOff x="4210681" y="3924669"/>
                <a:chExt cx="36549" cy="31366"/>
              </a:xfrm>
            </p:grpSpPr>
            <p:sp>
              <p:nvSpPr>
                <p:cNvPr id="4434" name="Google Shape;4434;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8"/>
              <p:cNvGrpSpPr/>
              <p:nvPr/>
            </p:nvGrpSpPr>
            <p:grpSpPr>
              <a:xfrm>
                <a:off x="3987771" y="3628874"/>
                <a:ext cx="31499" cy="26993"/>
                <a:chOff x="3987771" y="3628874"/>
                <a:chExt cx="31499" cy="26993"/>
              </a:xfrm>
            </p:grpSpPr>
            <p:sp>
              <p:nvSpPr>
                <p:cNvPr id="4437" name="Google Shape;4437;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8"/>
              <p:cNvGrpSpPr/>
              <p:nvPr/>
            </p:nvGrpSpPr>
            <p:grpSpPr>
              <a:xfrm>
                <a:off x="4087382" y="3775674"/>
                <a:ext cx="31405" cy="26898"/>
                <a:chOff x="4087382" y="3775674"/>
                <a:chExt cx="31405" cy="26898"/>
              </a:xfrm>
            </p:grpSpPr>
            <p:sp>
              <p:nvSpPr>
                <p:cNvPr id="4440" name="Google Shape;4440;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78"/>
              <p:cNvGrpSpPr/>
              <p:nvPr/>
            </p:nvGrpSpPr>
            <p:grpSpPr>
              <a:xfrm>
                <a:off x="4118873" y="3856637"/>
                <a:ext cx="31405" cy="26906"/>
                <a:chOff x="4118873" y="3856637"/>
                <a:chExt cx="31405" cy="26906"/>
              </a:xfrm>
            </p:grpSpPr>
            <p:sp>
              <p:nvSpPr>
                <p:cNvPr id="4443" name="Google Shape;4443;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8"/>
              <p:cNvGrpSpPr/>
              <p:nvPr/>
            </p:nvGrpSpPr>
            <p:grpSpPr>
              <a:xfrm>
                <a:off x="4168541" y="3639523"/>
                <a:ext cx="31499" cy="26906"/>
                <a:chOff x="4168541" y="3639523"/>
                <a:chExt cx="31499" cy="26906"/>
              </a:xfrm>
            </p:grpSpPr>
            <p:sp>
              <p:nvSpPr>
                <p:cNvPr id="4446" name="Google Shape;4446;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8"/>
              <p:cNvGrpSpPr/>
              <p:nvPr/>
            </p:nvGrpSpPr>
            <p:grpSpPr>
              <a:xfrm>
                <a:off x="3965789" y="3393545"/>
                <a:ext cx="31405" cy="26945"/>
                <a:chOff x="3965789" y="3393545"/>
                <a:chExt cx="31405" cy="26945"/>
              </a:xfrm>
            </p:grpSpPr>
            <p:sp>
              <p:nvSpPr>
                <p:cNvPr id="4449" name="Google Shape;4449;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78"/>
              <p:cNvGrpSpPr/>
              <p:nvPr/>
            </p:nvGrpSpPr>
            <p:grpSpPr>
              <a:xfrm>
                <a:off x="3925166" y="3491008"/>
                <a:ext cx="31405" cy="27001"/>
                <a:chOff x="3925166" y="3491008"/>
                <a:chExt cx="31405" cy="27001"/>
              </a:xfrm>
            </p:grpSpPr>
            <p:sp>
              <p:nvSpPr>
                <p:cNvPr id="4452" name="Google Shape;4452;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78"/>
              <p:cNvGrpSpPr/>
              <p:nvPr/>
            </p:nvGrpSpPr>
            <p:grpSpPr>
              <a:xfrm>
                <a:off x="3682845" y="3340976"/>
                <a:ext cx="31397" cy="26898"/>
                <a:chOff x="3682845" y="3340976"/>
                <a:chExt cx="31397" cy="26898"/>
              </a:xfrm>
            </p:grpSpPr>
            <p:sp>
              <p:nvSpPr>
                <p:cNvPr id="4455" name="Google Shape;4455;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78"/>
              <p:cNvGrpSpPr/>
              <p:nvPr/>
            </p:nvGrpSpPr>
            <p:grpSpPr>
              <a:xfrm>
                <a:off x="3795393" y="3353725"/>
                <a:ext cx="31499" cy="26993"/>
                <a:chOff x="3795393" y="3353725"/>
                <a:chExt cx="31499" cy="26993"/>
              </a:xfrm>
            </p:grpSpPr>
            <p:sp>
              <p:nvSpPr>
                <p:cNvPr id="4458" name="Google Shape;4458;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78"/>
              <p:cNvGrpSpPr/>
              <p:nvPr/>
            </p:nvGrpSpPr>
            <p:grpSpPr>
              <a:xfrm>
                <a:off x="4176909" y="4363221"/>
                <a:ext cx="38924" cy="33316"/>
                <a:chOff x="4176909" y="4363221"/>
                <a:chExt cx="38924" cy="33316"/>
              </a:xfrm>
            </p:grpSpPr>
            <p:sp>
              <p:nvSpPr>
                <p:cNvPr id="4461" name="Google Shape;4461;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8"/>
              <p:cNvGrpSpPr/>
              <p:nvPr/>
            </p:nvGrpSpPr>
            <p:grpSpPr>
              <a:xfrm>
                <a:off x="4226191" y="4007660"/>
                <a:ext cx="33560" cy="28770"/>
                <a:chOff x="4226191" y="4007660"/>
                <a:chExt cx="33560" cy="28770"/>
              </a:xfrm>
            </p:grpSpPr>
            <p:sp>
              <p:nvSpPr>
                <p:cNvPr id="4464" name="Google Shape;4464;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8"/>
              <p:cNvGrpSpPr/>
              <p:nvPr/>
            </p:nvGrpSpPr>
            <p:grpSpPr>
              <a:xfrm>
                <a:off x="3597785" y="3377045"/>
                <a:ext cx="33591" cy="28699"/>
                <a:chOff x="3597785" y="3377045"/>
                <a:chExt cx="33591" cy="28699"/>
              </a:xfrm>
            </p:grpSpPr>
            <p:sp>
              <p:nvSpPr>
                <p:cNvPr id="4467" name="Google Shape;4467;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8"/>
              <p:cNvGrpSpPr/>
              <p:nvPr/>
            </p:nvGrpSpPr>
            <p:grpSpPr>
              <a:xfrm>
                <a:off x="3887870" y="3669796"/>
                <a:ext cx="33591" cy="28692"/>
                <a:chOff x="3887870" y="3669796"/>
                <a:chExt cx="33591" cy="28692"/>
              </a:xfrm>
            </p:grpSpPr>
            <p:sp>
              <p:nvSpPr>
                <p:cNvPr id="4470" name="Google Shape;4470;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8"/>
              <p:cNvGrpSpPr/>
              <p:nvPr/>
            </p:nvGrpSpPr>
            <p:grpSpPr>
              <a:xfrm>
                <a:off x="3818320" y="3481625"/>
                <a:ext cx="33497" cy="28770"/>
                <a:chOff x="3818320" y="3481625"/>
                <a:chExt cx="33497" cy="28770"/>
              </a:xfrm>
            </p:grpSpPr>
            <p:sp>
              <p:nvSpPr>
                <p:cNvPr id="4473" name="Google Shape;4473;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8"/>
              <p:cNvGrpSpPr/>
              <p:nvPr/>
            </p:nvGrpSpPr>
            <p:grpSpPr>
              <a:xfrm>
                <a:off x="4278139" y="4120948"/>
                <a:ext cx="37492" cy="32129"/>
                <a:chOff x="4278139" y="4120948"/>
                <a:chExt cx="37492" cy="32129"/>
              </a:xfrm>
            </p:grpSpPr>
            <p:sp>
              <p:nvSpPr>
                <p:cNvPr id="4476" name="Google Shape;4476;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8"/>
              <p:cNvGrpSpPr/>
              <p:nvPr/>
            </p:nvGrpSpPr>
            <p:grpSpPr>
              <a:xfrm>
                <a:off x="4419898" y="3977388"/>
                <a:ext cx="33497" cy="28692"/>
                <a:chOff x="4419898" y="3977388"/>
                <a:chExt cx="33497" cy="28692"/>
              </a:xfrm>
            </p:grpSpPr>
            <p:sp>
              <p:nvSpPr>
                <p:cNvPr id="4479" name="Google Shape;4479;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8"/>
              <p:cNvGrpSpPr/>
              <p:nvPr/>
            </p:nvGrpSpPr>
            <p:grpSpPr>
              <a:xfrm>
                <a:off x="4158930" y="4034684"/>
                <a:ext cx="33497" cy="28762"/>
                <a:chOff x="4158930" y="4034684"/>
                <a:chExt cx="33497" cy="28762"/>
              </a:xfrm>
            </p:grpSpPr>
            <p:sp>
              <p:nvSpPr>
                <p:cNvPr id="4482" name="Google Shape;4482;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8"/>
              <p:cNvGrpSpPr/>
              <p:nvPr/>
            </p:nvGrpSpPr>
            <p:grpSpPr>
              <a:xfrm>
                <a:off x="4134949" y="3957049"/>
                <a:ext cx="33497" cy="28770"/>
                <a:chOff x="4134949" y="3957049"/>
                <a:chExt cx="33497" cy="28770"/>
              </a:xfrm>
            </p:grpSpPr>
            <p:sp>
              <p:nvSpPr>
                <p:cNvPr id="4485" name="Google Shape;4485;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78"/>
              <p:cNvGrpSpPr/>
              <p:nvPr/>
            </p:nvGrpSpPr>
            <p:grpSpPr>
              <a:xfrm>
                <a:off x="4193653" y="4184403"/>
                <a:ext cx="43580" cy="37264"/>
                <a:chOff x="4193653" y="4184403"/>
                <a:chExt cx="43580" cy="37264"/>
              </a:xfrm>
            </p:grpSpPr>
            <p:sp>
              <p:nvSpPr>
                <p:cNvPr id="4488" name="Google Shape;4488;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8"/>
              <p:cNvGrpSpPr/>
              <p:nvPr/>
            </p:nvGrpSpPr>
            <p:grpSpPr>
              <a:xfrm>
                <a:off x="4343600" y="3943844"/>
                <a:ext cx="43580" cy="37312"/>
                <a:chOff x="4343600" y="3943844"/>
                <a:chExt cx="43580" cy="37312"/>
              </a:xfrm>
            </p:grpSpPr>
            <p:sp>
              <p:nvSpPr>
                <p:cNvPr id="4491" name="Google Shape;4491;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8"/>
              <p:cNvGrpSpPr/>
              <p:nvPr/>
            </p:nvGrpSpPr>
            <p:grpSpPr>
              <a:xfrm>
                <a:off x="4172339" y="3381693"/>
                <a:ext cx="31499" cy="27001"/>
                <a:chOff x="4172339" y="3381693"/>
                <a:chExt cx="31499" cy="27001"/>
              </a:xfrm>
            </p:grpSpPr>
            <p:sp>
              <p:nvSpPr>
                <p:cNvPr id="4494" name="Google Shape;4494;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9" name="Shape 4499"/>
        <p:cNvGrpSpPr/>
        <p:nvPr/>
      </p:nvGrpSpPr>
      <p:grpSpPr>
        <a:xfrm>
          <a:off x="0" y="0"/>
          <a:ext cx="0" cy="0"/>
          <a:chOff x="0" y="0"/>
          <a:chExt cx="0" cy="0"/>
        </a:xfrm>
      </p:grpSpPr>
      <p:grpSp>
        <p:nvGrpSpPr>
          <p:cNvPr id="4500" name="Google Shape;4500;p79"/>
          <p:cNvGrpSpPr/>
          <p:nvPr/>
        </p:nvGrpSpPr>
        <p:grpSpPr>
          <a:xfrm>
            <a:off x="729274" y="969771"/>
            <a:ext cx="2507799" cy="206239"/>
            <a:chOff x="106648" y="895722"/>
            <a:chExt cx="4481413" cy="374300"/>
          </a:xfrm>
        </p:grpSpPr>
        <p:grpSp>
          <p:nvGrpSpPr>
            <p:cNvPr id="4501" name="Google Shape;4501;p79"/>
            <p:cNvGrpSpPr/>
            <p:nvPr/>
          </p:nvGrpSpPr>
          <p:grpSpPr>
            <a:xfrm>
              <a:off x="2233276" y="895722"/>
              <a:ext cx="1082667" cy="223591"/>
              <a:chOff x="4808316" y="2800065"/>
              <a:chExt cx="1999386" cy="412910"/>
            </a:xfrm>
          </p:grpSpPr>
          <p:sp>
            <p:nvSpPr>
              <p:cNvPr id="4502" name="Google Shape;4502;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79"/>
              <p:cNvGrpSpPr/>
              <p:nvPr/>
            </p:nvGrpSpPr>
            <p:grpSpPr>
              <a:xfrm>
                <a:off x="4808316" y="2800065"/>
                <a:ext cx="92400" cy="411825"/>
                <a:chOff x="845575" y="2563700"/>
                <a:chExt cx="92400" cy="411825"/>
              </a:xfrm>
            </p:grpSpPr>
            <p:cxnSp>
              <p:nvCxnSpPr>
                <p:cNvPr id="4504" name="Google Shape;4504;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5" name="Google Shape;4505;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6" name="Google Shape;4506;p79"/>
            <p:cNvGrpSpPr/>
            <p:nvPr/>
          </p:nvGrpSpPr>
          <p:grpSpPr>
            <a:xfrm>
              <a:off x="106648" y="895722"/>
              <a:ext cx="1088401" cy="223591"/>
              <a:chOff x="881025" y="2800065"/>
              <a:chExt cx="2009975" cy="412910"/>
            </a:xfrm>
          </p:grpSpPr>
          <p:sp>
            <p:nvSpPr>
              <p:cNvPr id="4507" name="Google Shape;4507;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8" name="Google Shape;4508;p79"/>
              <p:cNvGrpSpPr/>
              <p:nvPr/>
            </p:nvGrpSpPr>
            <p:grpSpPr>
              <a:xfrm>
                <a:off x="881025" y="2800065"/>
                <a:ext cx="92400" cy="411825"/>
                <a:chOff x="845575" y="2563700"/>
                <a:chExt cx="92400" cy="411825"/>
              </a:xfrm>
            </p:grpSpPr>
            <p:cxnSp>
              <p:nvCxnSpPr>
                <p:cNvPr id="4509" name="Google Shape;4509;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10" name="Google Shape;4510;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1" name="Google Shape;4511;p79"/>
            <p:cNvGrpSpPr/>
            <p:nvPr/>
          </p:nvGrpSpPr>
          <p:grpSpPr>
            <a:xfrm>
              <a:off x="1172346" y="1047018"/>
              <a:ext cx="1083151" cy="223003"/>
              <a:chOff x="2849073" y="3079467"/>
              <a:chExt cx="2000279" cy="411825"/>
            </a:xfrm>
          </p:grpSpPr>
          <p:sp>
            <p:nvSpPr>
              <p:cNvPr id="4512" name="Google Shape;4512;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3" name="Google Shape;4513;p79"/>
              <p:cNvGrpSpPr/>
              <p:nvPr/>
            </p:nvGrpSpPr>
            <p:grpSpPr>
              <a:xfrm rot="10800000">
                <a:off x="2849073" y="3079467"/>
                <a:ext cx="92400" cy="411825"/>
                <a:chOff x="2070100" y="2563700"/>
                <a:chExt cx="92400" cy="411825"/>
              </a:xfrm>
            </p:grpSpPr>
            <p:cxnSp>
              <p:nvCxnSpPr>
                <p:cNvPr id="4514" name="Google Shape;4514;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15" name="Google Shape;4515;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6" name="Google Shape;4516;p79"/>
            <p:cNvGrpSpPr/>
            <p:nvPr/>
          </p:nvGrpSpPr>
          <p:grpSpPr>
            <a:xfrm>
              <a:off x="3290132" y="1047018"/>
              <a:ext cx="1297929" cy="223003"/>
              <a:chOff x="6760035" y="3079467"/>
              <a:chExt cx="2396914" cy="411825"/>
            </a:xfrm>
          </p:grpSpPr>
          <p:sp>
            <p:nvSpPr>
              <p:cNvPr id="4517" name="Google Shape;4517;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79"/>
              <p:cNvGrpSpPr/>
              <p:nvPr/>
            </p:nvGrpSpPr>
            <p:grpSpPr>
              <a:xfrm rot="10800000">
                <a:off x="6760035" y="3079467"/>
                <a:ext cx="92400" cy="411825"/>
                <a:chOff x="2070100" y="2563700"/>
                <a:chExt cx="92400" cy="411825"/>
              </a:xfrm>
            </p:grpSpPr>
            <p:cxnSp>
              <p:nvCxnSpPr>
                <p:cNvPr id="4519" name="Google Shape;4519;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20" name="Google Shape;4520;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21" name="Google Shape;4521;p79"/>
          <p:cNvGrpSpPr/>
          <p:nvPr/>
        </p:nvGrpSpPr>
        <p:grpSpPr>
          <a:xfrm>
            <a:off x="2147036" y="3369142"/>
            <a:ext cx="1086701" cy="799429"/>
            <a:chOff x="2183288" y="3555572"/>
            <a:chExt cx="1136241" cy="835873"/>
          </a:xfrm>
        </p:grpSpPr>
        <p:sp>
          <p:nvSpPr>
            <p:cNvPr id="4522" name="Google Shape;4522;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3" name="Google Shape;4523;p79"/>
            <p:cNvGrpSpPr/>
            <p:nvPr/>
          </p:nvGrpSpPr>
          <p:grpSpPr>
            <a:xfrm>
              <a:off x="2205895" y="3637269"/>
              <a:ext cx="1089848" cy="724993"/>
              <a:chOff x="2205895" y="3637269"/>
              <a:chExt cx="1089848" cy="724993"/>
            </a:xfrm>
          </p:grpSpPr>
          <p:sp>
            <p:nvSpPr>
              <p:cNvPr id="4524" name="Google Shape;4524;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1" name="Google Shape;4531;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32" name="Google Shape;4532;p79"/>
            <p:cNvGrpSpPr/>
            <p:nvPr/>
          </p:nvGrpSpPr>
          <p:grpSpPr>
            <a:xfrm>
              <a:off x="3173850" y="3779426"/>
              <a:ext cx="145679" cy="70048"/>
              <a:chOff x="3173850" y="3779426"/>
              <a:chExt cx="145679" cy="70048"/>
            </a:xfrm>
          </p:grpSpPr>
          <p:cxnSp>
            <p:nvCxnSpPr>
              <p:cNvPr id="4533" name="Google Shape;4533;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34" name="Google Shape;4534;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79"/>
            <p:cNvGrpSpPr/>
            <p:nvPr/>
          </p:nvGrpSpPr>
          <p:grpSpPr>
            <a:xfrm>
              <a:off x="2183288" y="4139483"/>
              <a:ext cx="145133" cy="70048"/>
              <a:chOff x="2183288" y="4139483"/>
              <a:chExt cx="145133" cy="70048"/>
            </a:xfrm>
          </p:grpSpPr>
          <p:cxnSp>
            <p:nvCxnSpPr>
              <p:cNvPr id="4536" name="Google Shape;4536;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37" name="Google Shape;4537;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8" name="Google Shape;4538;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9" name="Google Shape;4539;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40" name="Google Shape;4540;p79"/>
            <p:cNvGrpSpPr/>
            <p:nvPr/>
          </p:nvGrpSpPr>
          <p:grpSpPr>
            <a:xfrm>
              <a:off x="2943836" y="4268886"/>
              <a:ext cx="60717" cy="122559"/>
              <a:chOff x="2943836" y="4268886"/>
              <a:chExt cx="60717" cy="122559"/>
            </a:xfrm>
          </p:grpSpPr>
          <p:sp>
            <p:nvSpPr>
              <p:cNvPr id="4541" name="Google Shape;4541;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2" name="Google Shape;4542;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43" name="Google Shape;4543;p79"/>
          <p:cNvGrpSpPr/>
          <p:nvPr/>
        </p:nvGrpSpPr>
        <p:grpSpPr>
          <a:xfrm>
            <a:off x="3409981" y="1290142"/>
            <a:ext cx="1675870" cy="758251"/>
            <a:chOff x="3530532" y="1496185"/>
            <a:chExt cx="1562000" cy="706730"/>
          </a:xfrm>
        </p:grpSpPr>
        <p:cxnSp>
          <p:nvCxnSpPr>
            <p:cNvPr id="4544" name="Google Shape;4544;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45" name="Google Shape;4545;p79"/>
            <p:cNvGrpSpPr/>
            <p:nvPr/>
          </p:nvGrpSpPr>
          <p:grpSpPr>
            <a:xfrm>
              <a:off x="3530532" y="1496185"/>
              <a:ext cx="323430" cy="463587"/>
              <a:chOff x="3530532" y="1496185"/>
              <a:chExt cx="323430" cy="463587"/>
            </a:xfrm>
          </p:grpSpPr>
          <p:grpSp>
            <p:nvGrpSpPr>
              <p:cNvPr id="4546" name="Google Shape;4546;p79"/>
              <p:cNvGrpSpPr/>
              <p:nvPr/>
            </p:nvGrpSpPr>
            <p:grpSpPr>
              <a:xfrm>
                <a:off x="3567462" y="1496185"/>
                <a:ext cx="286500" cy="361376"/>
                <a:chOff x="3567462" y="1496185"/>
                <a:chExt cx="286500" cy="361376"/>
              </a:xfrm>
            </p:grpSpPr>
            <p:cxnSp>
              <p:nvCxnSpPr>
                <p:cNvPr id="4547" name="Google Shape;4547;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48" name="Google Shape;4548;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9"/>
            <p:cNvGrpSpPr/>
            <p:nvPr/>
          </p:nvGrpSpPr>
          <p:grpSpPr>
            <a:xfrm>
              <a:off x="3891569" y="1779209"/>
              <a:ext cx="323945" cy="423706"/>
              <a:chOff x="3891569" y="1779209"/>
              <a:chExt cx="323945" cy="423706"/>
            </a:xfrm>
          </p:grpSpPr>
          <p:grpSp>
            <p:nvGrpSpPr>
              <p:cNvPr id="4551" name="Google Shape;4551;p79"/>
              <p:cNvGrpSpPr/>
              <p:nvPr/>
            </p:nvGrpSpPr>
            <p:grpSpPr>
              <a:xfrm>
                <a:off x="3929014" y="1881638"/>
                <a:ext cx="286500" cy="321278"/>
                <a:chOff x="3929014" y="1881638"/>
                <a:chExt cx="286500" cy="321278"/>
              </a:xfrm>
            </p:grpSpPr>
            <p:cxnSp>
              <p:nvCxnSpPr>
                <p:cNvPr id="4552" name="Google Shape;4552;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53" name="Google Shape;4553;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9"/>
            <p:cNvGrpSpPr/>
            <p:nvPr/>
          </p:nvGrpSpPr>
          <p:grpSpPr>
            <a:xfrm>
              <a:off x="4252606" y="1496185"/>
              <a:ext cx="324721" cy="463587"/>
              <a:chOff x="4252606" y="1496185"/>
              <a:chExt cx="324721" cy="463587"/>
            </a:xfrm>
          </p:grpSpPr>
          <p:grpSp>
            <p:nvGrpSpPr>
              <p:cNvPr id="4556" name="Google Shape;4556;p79"/>
              <p:cNvGrpSpPr/>
              <p:nvPr/>
            </p:nvGrpSpPr>
            <p:grpSpPr>
              <a:xfrm>
                <a:off x="4290828" y="1496185"/>
                <a:ext cx="286500" cy="361376"/>
                <a:chOff x="4290828" y="1496185"/>
                <a:chExt cx="286500" cy="361376"/>
              </a:xfrm>
            </p:grpSpPr>
            <p:cxnSp>
              <p:nvCxnSpPr>
                <p:cNvPr id="4557" name="Google Shape;4557;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58" name="Google Shape;4558;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9" name="Google Shape;4559;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79"/>
            <p:cNvGrpSpPr/>
            <p:nvPr/>
          </p:nvGrpSpPr>
          <p:grpSpPr>
            <a:xfrm>
              <a:off x="4613643" y="1763716"/>
              <a:ext cx="325308" cy="439200"/>
              <a:chOff x="4613643" y="1763716"/>
              <a:chExt cx="325308" cy="439200"/>
            </a:xfrm>
          </p:grpSpPr>
          <p:grpSp>
            <p:nvGrpSpPr>
              <p:cNvPr id="4561" name="Google Shape;4561;p79"/>
              <p:cNvGrpSpPr/>
              <p:nvPr/>
            </p:nvGrpSpPr>
            <p:grpSpPr>
              <a:xfrm>
                <a:off x="4652451" y="1879538"/>
                <a:ext cx="286500" cy="323378"/>
                <a:chOff x="4652451" y="1879538"/>
                <a:chExt cx="286500" cy="323378"/>
              </a:xfrm>
            </p:grpSpPr>
            <p:cxnSp>
              <p:nvCxnSpPr>
                <p:cNvPr id="4562" name="Google Shape;4562;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63" name="Google Shape;4563;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4" name="Google Shape;4564;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5" name="Google Shape;4565;p79"/>
          <p:cNvGrpSpPr/>
          <p:nvPr/>
        </p:nvGrpSpPr>
        <p:grpSpPr>
          <a:xfrm>
            <a:off x="3421841" y="2143768"/>
            <a:ext cx="1652173" cy="391517"/>
            <a:chOff x="3512551" y="2358270"/>
            <a:chExt cx="1597383" cy="378533"/>
          </a:xfrm>
        </p:grpSpPr>
        <p:cxnSp>
          <p:nvCxnSpPr>
            <p:cNvPr id="4566" name="Google Shape;4566;p79"/>
            <p:cNvCxnSpPr>
              <a:stCxn id="4567" idx="6"/>
              <a:endCxn id="456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69" name="Google Shape;4569;p79"/>
            <p:cNvGrpSpPr/>
            <p:nvPr/>
          </p:nvGrpSpPr>
          <p:grpSpPr>
            <a:xfrm>
              <a:off x="3512551" y="2358270"/>
              <a:ext cx="225647" cy="307714"/>
              <a:chOff x="2182679" y="2004714"/>
              <a:chExt cx="792300" cy="1080458"/>
            </a:xfrm>
          </p:grpSpPr>
          <p:cxnSp>
            <p:nvCxnSpPr>
              <p:cNvPr id="4570" name="Google Shape;4570;p79"/>
              <p:cNvCxnSpPr>
                <a:stCxn id="457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67" name="Google Shape;4567;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9"/>
            <p:cNvGrpSpPr/>
            <p:nvPr/>
          </p:nvGrpSpPr>
          <p:grpSpPr>
            <a:xfrm>
              <a:off x="3969644" y="2440153"/>
              <a:ext cx="225853" cy="296651"/>
              <a:chOff x="3775710" y="1729289"/>
              <a:chExt cx="136500" cy="179289"/>
            </a:xfrm>
          </p:grpSpPr>
          <p:cxnSp>
            <p:nvCxnSpPr>
              <p:cNvPr id="4573" name="Google Shape;4573;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74" name="Google Shape;4574;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9"/>
            <p:cNvGrpSpPr/>
            <p:nvPr/>
          </p:nvGrpSpPr>
          <p:grpSpPr>
            <a:xfrm>
              <a:off x="4427051" y="2358270"/>
              <a:ext cx="225647" cy="307714"/>
              <a:chOff x="5393704" y="2004714"/>
              <a:chExt cx="792300" cy="1080458"/>
            </a:xfrm>
          </p:grpSpPr>
          <p:cxnSp>
            <p:nvCxnSpPr>
              <p:cNvPr id="4577" name="Google Shape;4577;p79"/>
              <p:cNvCxnSpPr>
                <a:stCxn id="457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79" name="Google Shape;4579;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9"/>
            <p:cNvGrpSpPr/>
            <p:nvPr/>
          </p:nvGrpSpPr>
          <p:grpSpPr>
            <a:xfrm>
              <a:off x="4884287" y="2440252"/>
              <a:ext cx="225647" cy="296532"/>
              <a:chOff x="6999166" y="2292572"/>
              <a:chExt cx="792300" cy="1041192"/>
            </a:xfrm>
          </p:grpSpPr>
          <p:cxnSp>
            <p:nvCxnSpPr>
              <p:cNvPr id="4581" name="Google Shape;4581;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68" name="Google Shape;4568;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3" name="Google Shape;4583;p79"/>
          <p:cNvGrpSpPr/>
          <p:nvPr/>
        </p:nvGrpSpPr>
        <p:grpSpPr>
          <a:xfrm>
            <a:off x="6842649" y="979967"/>
            <a:ext cx="1581844" cy="732818"/>
            <a:chOff x="634175" y="2986275"/>
            <a:chExt cx="3147949" cy="1458344"/>
          </a:xfrm>
        </p:grpSpPr>
        <p:cxnSp>
          <p:nvCxnSpPr>
            <p:cNvPr id="4584" name="Google Shape;4584;p79"/>
            <p:cNvCxnSpPr>
              <a:stCxn id="4585" idx="4"/>
              <a:endCxn id="458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87" name="Google Shape;4587;p79"/>
            <p:cNvCxnSpPr>
              <a:stCxn id="4586" idx="0"/>
              <a:endCxn id="458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89" name="Google Shape;4589;p79"/>
            <p:cNvCxnSpPr>
              <a:stCxn id="4588" idx="4"/>
              <a:endCxn id="459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91" name="Google Shape;4591;p79"/>
            <p:cNvCxnSpPr>
              <a:stCxn id="4590" idx="0"/>
              <a:endCxn id="459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92" name="Google Shape;4592;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88" name="Google Shape;4588;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85" name="Google Shape;4585;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90" name="Google Shape;4590;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86" name="Google Shape;4586;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93" name="Google Shape;4593;p79"/>
          <p:cNvGrpSpPr/>
          <p:nvPr/>
        </p:nvGrpSpPr>
        <p:grpSpPr>
          <a:xfrm>
            <a:off x="3410364" y="2674277"/>
            <a:ext cx="1675128" cy="313674"/>
            <a:chOff x="998425" y="1182125"/>
            <a:chExt cx="1065400" cy="199500"/>
          </a:xfrm>
        </p:grpSpPr>
        <p:sp>
          <p:nvSpPr>
            <p:cNvPr id="4594" name="Google Shape;4594;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9"/>
          <p:cNvGrpSpPr/>
          <p:nvPr/>
        </p:nvGrpSpPr>
        <p:grpSpPr>
          <a:xfrm>
            <a:off x="3410363" y="3630244"/>
            <a:ext cx="1675129" cy="525345"/>
            <a:chOff x="5194708" y="3484366"/>
            <a:chExt cx="3148148" cy="987304"/>
          </a:xfrm>
        </p:grpSpPr>
        <p:grpSp>
          <p:nvGrpSpPr>
            <p:cNvPr id="4600" name="Google Shape;4600;p79"/>
            <p:cNvGrpSpPr/>
            <p:nvPr/>
          </p:nvGrpSpPr>
          <p:grpSpPr>
            <a:xfrm>
              <a:off x="7531521" y="3484366"/>
              <a:ext cx="811335" cy="987304"/>
              <a:chOff x="3379425" y="1617275"/>
              <a:chExt cx="1090650" cy="1327200"/>
            </a:xfrm>
          </p:grpSpPr>
          <p:sp>
            <p:nvSpPr>
              <p:cNvPr id="4601" name="Google Shape;4601;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9"/>
            <p:cNvGrpSpPr/>
            <p:nvPr/>
          </p:nvGrpSpPr>
          <p:grpSpPr>
            <a:xfrm>
              <a:off x="6752546" y="3484366"/>
              <a:ext cx="811428" cy="987304"/>
              <a:chOff x="2332275" y="1617275"/>
              <a:chExt cx="1090775" cy="1327200"/>
            </a:xfrm>
          </p:grpSpPr>
          <p:sp>
            <p:nvSpPr>
              <p:cNvPr id="4605" name="Google Shape;4605;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9"/>
            <p:cNvGrpSpPr/>
            <p:nvPr/>
          </p:nvGrpSpPr>
          <p:grpSpPr>
            <a:xfrm>
              <a:off x="5973664" y="3484366"/>
              <a:ext cx="811335" cy="987304"/>
              <a:chOff x="1285250" y="1617275"/>
              <a:chExt cx="1090650" cy="1327200"/>
            </a:xfrm>
          </p:grpSpPr>
          <p:sp>
            <p:nvSpPr>
              <p:cNvPr id="4609" name="Google Shape;4609;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79"/>
            <p:cNvGrpSpPr/>
            <p:nvPr/>
          </p:nvGrpSpPr>
          <p:grpSpPr>
            <a:xfrm>
              <a:off x="5194708" y="3484366"/>
              <a:ext cx="811409" cy="987304"/>
              <a:chOff x="238125" y="1617275"/>
              <a:chExt cx="1090750" cy="1327200"/>
            </a:xfrm>
          </p:grpSpPr>
          <p:sp>
            <p:nvSpPr>
              <p:cNvPr id="4613" name="Google Shape;4613;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6" name="Google Shape;4616;p79"/>
          <p:cNvGrpSpPr/>
          <p:nvPr/>
        </p:nvGrpSpPr>
        <p:grpSpPr>
          <a:xfrm>
            <a:off x="6844048" y="2276133"/>
            <a:ext cx="1579046" cy="522230"/>
            <a:chOff x="6853641" y="2534077"/>
            <a:chExt cx="1515545" cy="501229"/>
          </a:xfrm>
        </p:grpSpPr>
        <p:grpSp>
          <p:nvGrpSpPr>
            <p:cNvPr id="4617" name="Google Shape;4617;p79"/>
            <p:cNvGrpSpPr/>
            <p:nvPr/>
          </p:nvGrpSpPr>
          <p:grpSpPr>
            <a:xfrm>
              <a:off x="6853641" y="2618923"/>
              <a:ext cx="1515545" cy="324556"/>
              <a:chOff x="6853641" y="2618923"/>
              <a:chExt cx="1515545" cy="324556"/>
            </a:xfrm>
          </p:grpSpPr>
          <p:sp>
            <p:nvSpPr>
              <p:cNvPr id="4618" name="Google Shape;4618;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3" name="Google Shape;4623;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9"/>
          <p:cNvGrpSpPr/>
          <p:nvPr/>
        </p:nvGrpSpPr>
        <p:grpSpPr>
          <a:xfrm>
            <a:off x="3438940" y="3151173"/>
            <a:ext cx="1617976" cy="346616"/>
            <a:chOff x="1808063" y="4294338"/>
            <a:chExt cx="3370782" cy="721817"/>
          </a:xfrm>
        </p:grpSpPr>
        <p:sp>
          <p:nvSpPr>
            <p:cNvPr id="4629" name="Google Shape;4629;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9"/>
          <p:cNvGrpSpPr/>
          <p:nvPr/>
        </p:nvGrpSpPr>
        <p:grpSpPr>
          <a:xfrm>
            <a:off x="5264936" y="3817923"/>
            <a:ext cx="1417067" cy="350605"/>
            <a:chOff x="4234950" y="2101012"/>
            <a:chExt cx="4219974" cy="1044090"/>
          </a:xfrm>
        </p:grpSpPr>
        <p:sp>
          <p:nvSpPr>
            <p:cNvPr id="4640" name="Google Shape;4640;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9"/>
          <p:cNvGrpSpPr/>
          <p:nvPr/>
        </p:nvGrpSpPr>
        <p:grpSpPr>
          <a:xfrm>
            <a:off x="6840408" y="1808681"/>
            <a:ext cx="1586327" cy="371557"/>
            <a:chOff x="1247650" y="2075423"/>
            <a:chExt cx="6648477" cy="1557238"/>
          </a:xfrm>
        </p:grpSpPr>
        <p:sp>
          <p:nvSpPr>
            <p:cNvPr id="4657" name="Google Shape;4657;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79"/>
          <p:cNvGrpSpPr/>
          <p:nvPr/>
        </p:nvGrpSpPr>
        <p:grpSpPr>
          <a:xfrm>
            <a:off x="5271678" y="961870"/>
            <a:ext cx="1415601" cy="1648533"/>
            <a:chOff x="1839112" y="2209163"/>
            <a:chExt cx="1918159" cy="2233784"/>
          </a:xfrm>
        </p:grpSpPr>
        <p:sp>
          <p:nvSpPr>
            <p:cNvPr id="4664" name="Google Shape;4664;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7" name="Google Shape;4667;p79"/>
            <p:cNvCxnSpPr>
              <a:stCxn id="4664" idx="6"/>
              <a:endCxn id="466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68" name="Google Shape;4668;p79"/>
            <p:cNvCxnSpPr>
              <a:stCxn id="4665" idx="4"/>
              <a:endCxn id="466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70" name="Google Shape;4670;p79"/>
            <p:cNvCxnSpPr>
              <a:stCxn id="4669" idx="6"/>
              <a:endCxn id="466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71" name="Google Shape;4671;p79"/>
            <p:cNvCxnSpPr>
              <a:stCxn id="4666" idx="4"/>
              <a:endCxn id="467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69" name="Google Shape;4669;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4" name="Google Shape;4674;p79"/>
            <p:cNvCxnSpPr>
              <a:endCxn id="467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75" name="Google Shape;4675;p79"/>
          <p:cNvGrpSpPr/>
          <p:nvPr/>
        </p:nvGrpSpPr>
        <p:grpSpPr>
          <a:xfrm>
            <a:off x="3428944" y="979954"/>
            <a:ext cx="1637968" cy="154942"/>
            <a:chOff x="238125" y="2506075"/>
            <a:chExt cx="7115411" cy="673075"/>
          </a:xfrm>
        </p:grpSpPr>
        <p:sp>
          <p:nvSpPr>
            <p:cNvPr id="4676" name="Google Shape;4676;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79"/>
          <p:cNvGrpSpPr/>
          <p:nvPr/>
        </p:nvGrpSpPr>
        <p:grpSpPr>
          <a:xfrm>
            <a:off x="1969680" y="1294672"/>
            <a:ext cx="1262932" cy="785408"/>
            <a:chOff x="548861" y="389676"/>
            <a:chExt cx="3843371" cy="2390163"/>
          </a:xfrm>
        </p:grpSpPr>
        <p:cxnSp>
          <p:nvCxnSpPr>
            <p:cNvPr id="4682" name="Google Shape;4682;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3" name="Google Shape;4683;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4" name="Google Shape;4684;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5" name="Google Shape;4685;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86" name="Google Shape;4686;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87" name="Google Shape;4687;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8" name="Google Shape;4688;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89" name="Google Shape;4689;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9"/>
          <p:cNvGrpSpPr/>
          <p:nvPr/>
        </p:nvGrpSpPr>
        <p:grpSpPr>
          <a:xfrm>
            <a:off x="757812" y="2401550"/>
            <a:ext cx="1412054" cy="633562"/>
            <a:chOff x="1187400" y="2529299"/>
            <a:chExt cx="6769193" cy="2241903"/>
          </a:xfrm>
        </p:grpSpPr>
        <p:sp>
          <p:nvSpPr>
            <p:cNvPr id="4696" name="Google Shape;4696;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97" name="Google Shape;4697;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98" name="Google Shape;4698;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99" name="Google Shape;4699;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0" name="Google Shape;4700;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1" name="Google Shape;4701;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2" name="Google Shape;4702;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03" name="Google Shape;4703;p79"/>
            <p:cNvCxnSpPr>
              <a:stCxn id="4696" idx="2"/>
              <a:endCxn id="469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4" name="Google Shape;4704;p79"/>
            <p:cNvCxnSpPr>
              <a:stCxn id="4698" idx="0"/>
              <a:endCxn id="469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5" name="Google Shape;4705;p79"/>
            <p:cNvCxnSpPr>
              <a:stCxn id="4698" idx="2"/>
              <a:endCxn id="470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6" name="Google Shape;4706;p79"/>
            <p:cNvCxnSpPr>
              <a:stCxn id="4699" idx="0"/>
              <a:endCxn id="469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7" name="Google Shape;4707;p79"/>
            <p:cNvCxnSpPr>
              <a:stCxn id="4697" idx="2"/>
              <a:endCxn id="470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8" name="Google Shape;4708;p79"/>
            <p:cNvCxnSpPr>
              <a:stCxn id="4701" idx="0"/>
              <a:endCxn id="469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09" name="Google Shape;4709;p79"/>
          <p:cNvGrpSpPr/>
          <p:nvPr/>
        </p:nvGrpSpPr>
        <p:grpSpPr>
          <a:xfrm>
            <a:off x="6844058" y="2894258"/>
            <a:ext cx="1579035" cy="540873"/>
            <a:chOff x="6895650" y="3126697"/>
            <a:chExt cx="1436662" cy="492105"/>
          </a:xfrm>
        </p:grpSpPr>
        <p:sp>
          <p:nvSpPr>
            <p:cNvPr id="4710" name="Google Shape;4710;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9"/>
            <p:cNvGrpSpPr/>
            <p:nvPr/>
          </p:nvGrpSpPr>
          <p:grpSpPr>
            <a:xfrm>
              <a:off x="6995957" y="3335810"/>
              <a:ext cx="1230393" cy="71754"/>
              <a:chOff x="6995957" y="3287964"/>
              <a:chExt cx="1230393" cy="71754"/>
            </a:xfrm>
          </p:grpSpPr>
          <p:sp>
            <p:nvSpPr>
              <p:cNvPr id="4716" name="Google Shape;4716;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1" name="Google Shape;4721;p79"/>
          <p:cNvGrpSpPr/>
          <p:nvPr/>
        </p:nvGrpSpPr>
        <p:grpSpPr>
          <a:xfrm>
            <a:off x="6842640" y="3531021"/>
            <a:ext cx="1581862" cy="650625"/>
            <a:chOff x="6777990" y="3710194"/>
            <a:chExt cx="1646915" cy="677382"/>
          </a:xfrm>
        </p:grpSpPr>
        <p:grpSp>
          <p:nvGrpSpPr>
            <p:cNvPr id="4722" name="Google Shape;4722;p79"/>
            <p:cNvGrpSpPr/>
            <p:nvPr/>
          </p:nvGrpSpPr>
          <p:grpSpPr>
            <a:xfrm>
              <a:off x="6777990" y="3874492"/>
              <a:ext cx="411129" cy="513083"/>
              <a:chOff x="6777990" y="3874492"/>
              <a:chExt cx="411129" cy="513083"/>
            </a:xfrm>
          </p:grpSpPr>
          <p:cxnSp>
            <p:nvCxnSpPr>
              <p:cNvPr id="4723" name="Google Shape;4723;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24" name="Google Shape;4724;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9"/>
            <p:cNvGrpSpPr/>
            <p:nvPr/>
          </p:nvGrpSpPr>
          <p:grpSpPr>
            <a:xfrm>
              <a:off x="7188425" y="3710194"/>
              <a:ext cx="411123" cy="520535"/>
              <a:chOff x="7188425" y="3710194"/>
              <a:chExt cx="411123" cy="520535"/>
            </a:xfrm>
          </p:grpSpPr>
          <p:cxnSp>
            <p:nvCxnSpPr>
              <p:cNvPr id="4726" name="Google Shape;4726;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27" name="Google Shape;4727;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79"/>
            <p:cNvGrpSpPr/>
            <p:nvPr/>
          </p:nvGrpSpPr>
          <p:grpSpPr>
            <a:xfrm>
              <a:off x="7603341" y="3874492"/>
              <a:ext cx="411474" cy="513083"/>
              <a:chOff x="7603341" y="3874492"/>
              <a:chExt cx="411474" cy="513083"/>
            </a:xfrm>
          </p:grpSpPr>
          <p:cxnSp>
            <p:nvCxnSpPr>
              <p:cNvPr id="4729" name="Google Shape;4729;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30" name="Google Shape;4730;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79"/>
            <p:cNvGrpSpPr/>
            <p:nvPr/>
          </p:nvGrpSpPr>
          <p:grpSpPr>
            <a:xfrm>
              <a:off x="8013776" y="3722847"/>
              <a:ext cx="411129" cy="507881"/>
              <a:chOff x="8013776" y="3722847"/>
              <a:chExt cx="411129" cy="507881"/>
            </a:xfrm>
          </p:grpSpPr>
          <p:cxnSp>
            <p:nvCxnSpPr>
              <p:cNvPr id="4732" name="Google Shape;4732;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33" name="Google Shape;4733;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79"/>
          <p:cNvGrpSpPr/>
          <p:nvPr/>
        </p:nvGrpSpPr>
        <p:grpSpPr>
          <a:xfrm>
            <a:off x="5262155" y="2703861"/>
            <a:ext cx="1421889" cy="1020603"/>
            <a:chOff x="5190863" y="2824811"/>
            <a:chExt cx="1544860" cy="1108869"/>
          </a:xfrm>
        </p:grpSpPr>
        <p:grpSp>
          <p:nvGrpSpPr>
            <p:cNvPr id="4735" name="Google Shape;4735;p79"/>
            <p:cNvGrpSpPr/>
            <p:nvPr/>
          </p:nvGrpSpPr>
          <p:grpSpPr>
            <a:xfrm>
              <a:off x="5938695" y="3176919"/>
              <a:ext cx="685761" cy="404739"/>
              <a:chOff x="5938695" y="3176919"/>
              <a:chExt cx="685761" cy="404739"/>
            </a:xfrm>
          </p:grpSpPr>
          <p:grpSp>
            <p:nvGrpSpPr>
              <p:cNvPr id="4736" name="Google Shape;4736;p79"/>
              <p:cNvGrpSpPr/>
              <p:nvPr/>
            </p:nvGrpSpPr>
            <p:grpSpPr>
              <a:xfrm>
                <a:off x="5938695" y="3176919"/>
                <a:ext cx="685761" cy="404739"/>
                <a:chOff x="5938695" y="3176919"/>
                <a:chExt cx="685761" cy="404739"/>
              </a:xfrm>
            </p:grpSpPr>
            <p:sp>
              <p:nvSpPr>
                <p:cNvPr id="4737" name="Google Shape;4737;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9" name="Google Shape;4739;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9"/>
            <p:cNvGrpSpPr/>
            <p:nvPr/>
          </p:nvGrpSpPr>
          <p:grpSpPr>
            <a:xfrm>
              <a:off x="5305233" y="3176835"/>
              <a:ext cx="685971" cy="404655"/>
              <a:chOff x="5305233" y="3176835"/>
              <a:chExt cx="685971" cy="404655"/>
            </a:xfrm>
          </p:grpSpPr>
          <p:grpSp>
            <p:nvGrpSpPr>
              <p:cNvPr id="4741" name="Google Shape;4741;p79"/>
              <p:cNvGrpSpPr/>
              <p:nvPr/>
            </p:nvGrpSpPr>
            <p:grpSpPr>
              <a:xfrm>
                <a:off x="5305233" y="3176835"/>
                <a:ext cx="685971" cy="404655"/>
                <a:chOff x="5305233" y="3176835"/>
                <a:chExt cx="685971" cy="404655"/>
              </a:xfrm>
            </p:grpSpPr>
            <p:sp>
              <p:nvSpPr>
                <p:cNvPr id="4742" name="Google Shape;4742;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4" name="Google Shape;4744;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79"/>
            <p:cNvGrpSpPr/>
            <p:nvPr/>
          </p:nvGrpSpPr>
          <p:grpSpPr>
            <a:xfrm>
              <a:off x="5657361" y="2824811"/>
              <a:ext cx="1078361" cy="404655"/>
              <a:chOff x="5657361" y="2824811"/>
              <a:chExt cx="1078361" cy="404655"/>
            </a:xfrm>
          </p:grpSpPr>
          <p:grpSp>
            <p:nvGrpSpPr>
              <p:cNvPr id="4747" name="Google Shape;4747;p79"/>
              <p:cNvGrpSpPr/>
              <p:nvPr/>
            </p:nvGrpSpPr>
            <p:grpSpPr>
              <a:xfrm>
                <a:off x="5657361" y="2824811"/>
                <a:ext cx="1078361" cy="404655"/>
                <a:chOff x="5657361" y="2824811"/>
                <a:chExt cx="1078361" cy="404655"/>
              </a:xfrm>
            </p:grpSpPr>
            <p:grpSp>
              <p:nvGrpSpPr>
                <p:cNvPr id="4748" name="Google Shape;4748;p79"/>
                <p:cNvGrpSpPr/>
                <p:nvPr/>
              </p:nvGrpSpPr>
              <p:grpSpPr>
                <a:xfrm>
                  <a:off x="5938485" y="2824811"/>
                  <a:ext cx="797237" cy="404655"/>
                  <a:chOff x="5938485" y="2824811"/>
                  <a:chExt cx="797237" cy="404655"/>
                </a:xfrm>
              </p:grpSpPr>
              <p:sp>
                <p:nvSpPr>
                  <p:cNvPr id="4749" name="Google Shape;4749;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2" name="Google Shape;4752;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79"/>
            <p:cNvGrpSpPr/>
            <p:nvPr/>
          </p:nvGrpSpPr>
          <p:grpSpPr>
            <a:xfrm>
              <a:off x="5190863" y="3528942"/>
              <a:ext cx="1078026" cy="404739"/>
              <a:chOff x="5190863" y="3528942"/>
              <a:chExt cx="1078026" cy="404739"/>
            </a:xfrm>
          </p:grpSpPr>
          <p:sp>
            <p:nvSpPr>
              <p:cNvPr id="4754" name="Google Shape;4754;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79"/>
              <p:cNvGrpSpPr/>
              <p:nvPr/>
            </p:nvGrpSpPr>
            <p:grpSpPr>
              <a:xfrm>
                <a:off x="5190863" y="3528942"/>
                <a:ext cx="1078026" cy="404739"/>
                <a:chOff x="5190863" y="3528942"/>
                <a:chExt cx="1078026" cy="404739"/>
              </a:xfrm>
            </p:grpSpPr>
            <p:sp>
              <p:nvSpPr>
                <p:cNvPr id="4756" name="Google Shape;4756;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8" name="Google Shape;4758;p79"/>
          <p:cNvGrpSpPr/>
          <p:nvPr/>
        </p:nvGrpSpPr>
        <p:grpSpPr>
          <a:xfrm>
            <a:off x="728162" y="1268329"/>
            <a:ext cx="1086719" cy="879487"/>
            <a:chOff x="803162" y="1474292"/>
            <a:chExt cx="1086719" cy="879487"/>
          </a:xfrm>
        </p:grpSpPr>
        <p:grpSp>
          <p:nvGrpSpPr>
            <p:cNvPr id="4759" name="Google Shape;4759;p79"/>
            <p:cNvGrpSpPr/>
            <p:nvPr/>
          </p:nvGrpSpPr>
          <p:grpSpPr>
            <a:xfrm>
              <a:off x="803162" y="1625948"/>
              <a:ext cx="445856" cy="576579"/>
              <a:chOff x="803162" y="1625948"/>
              <a:chExt cx="445856" cy="576579"/>
            </a:xfrm>
          </p:grpSpPr>
          <p:sp>
            <p:nvSpPr>
              <p:cNvPr id="4760" name="Google Shape;4760;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1" name="Google Shape;4761;p79"/>
              <p:cNvGrpSpPr/>
              <p:nvPr/>
            </p:nvGrpSpPr>
            <p:grpSpPr>
              <a:xfrm>
                <a:off x="1056023" y="1625948"/>
                <a:ext cx="192995" cy="576579"/>
                <a:chOff x="1056023" y="1625948"/>
                <a:chExt cx="192995" cy="576579"/>
              </a:xfrm>
            </p:grpSpPr>
            <p:sp>
              <p:nvSpPr>
                <p:cNvPr id="4762" name="Google Shape;4762;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7" name="Google Shape;4767;p79"/>
            <p:cNvGrpSpPr/>
            <p:nvPr/>
          </p:nvGrpSpPr>
          <p:grpSpPr>
            <a:xfrm>
              <a:off x="1371406" y="1474292"/>
              <a:ext cx="518475" cy="879487"/>
              <a:chOff x="1398231" y="1474292"/>
              <a:chExt cx="518475" cy="879487"/>
            </a:xfrm>
          </p:grpSpPr>
          <p:grpSp>
            <p:nvGrpSpPr>
              <p:cNvPr id="4768" name="Google Shape;4768;p79"/>
              <p:cNvGrpSpPr/>
              <p:nvPr/>
            </p:nvGrpSpPr>
            <p:grpSpPr>
              <a:xfrm>
                <a:off x="1398231" y="1474292"/>
                <a:ext cx="518475" cy="341643"/>
                <a:chOff x="1398231" y="1474292"/>
                <a:chExt cx="518475" cy="341643"/>
              </a:xfrm>
            </p:grpSpPr>
            <p:sp>
              <p:nvSpPr>
                <p:cNvPr id="4769" name="Google Shape;4769;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79"/>
                <p:cNvGrpSpPr/>
                <p:nvPr/>
              </p:nvGrpSpPr>
              <p:grpSpPr>
                <a:xfrm>
                  <a:off x="1616453" y="1474292"/>
                  <a:ext cx="300253" cy="341643"/>
                  <a:chOff x="1616453" y="1475379"/>
                  <a:chExt cx="300253" cy="341643"/>
                </a:xfrm>
              </p:grpSpPr>
              <p:sp>
                <p:nvSpPr>
                  <p:cNvPr id="4771" name="Google Shape;4771;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79"/>
                  <p:cNvGrpSpPr/>
                  <p:nvPr/>
                </p:nvGrpSpPr>
                <p:grpSpPr>
                  <a:xfrm>
                    <a:off x="1839639" y="1475379"/>
                    <a:ext cx="77067" cy="341643"/>
                    <a:chOff x="1839639" y="1475379"/>
                    <a:chExt cx="77067" cy="341643"/>
                  </a:xfrm>
                </p:grpSpPr>
                <p:sp>
                  <p:nvSpPr>
                    <p:cNvPr id="4779" name="Google Shape;4779;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1" name="Google Shape;4781;p79"/>
              <p:cNvGrpSpPr/>
              <p:nvPr/>
            </p:nvGrpSpPr>
            <p:grpSpPr>
              <a:xfrm>
                <a:off x="1398451" y="2012951"/>
                <a:ext cx="518255" cy="340828"/>
                <a:chOff x="1398451" y="2012951"/>
                <a:chExt cx="518255" cy="340828"/>
              </a:xfrm>
            </p:grpSpPr>
            <p:sp>
              <p:nvSpPr>
                <p:cNvPr id="4782" name="Google Shape;4782;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3" name="Google Shape;4783;p79"/>
                <p:cNvGrpSpPr/>
                <p:nvPr/>
              </p:nvGrpSpPr>
              <p:grpSpPr>
                <a:xfrm>
                  <a:off x="1616453" y="2012951"/>
                  <a:ext cx="300253" cy="340828"/>
                  <a:chOff x="1616453" y="2013538"/>
                  <a:chExt cx="300253" cy="340828"/>
                </a:xfrm>
              </p:grpSpPr>
              <p:sp>
                <p:nvSpPr>
                  <p:cNvPr id="4784" name="Google Shape;4784;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1" name="Google Shape;4791;p79"/>
                  <p:cNvGrpSpPr/>
                  <p:nvPr/>
                </p:nvGrpSpPr>
                <p:grpSpPr>
                  <a:xfrm>
                    <a:off x="1839639" y="2013538"/>
                    <a:ext cx="77067" cy="340828"/>
                    <a:chOff x="1839639" y="2013538"/>
                    <a:chExt cx="77067" cy="340828"/>
                  </a:xfrm>
                </p:grpSpPr>
                <p:sp>
                  <p:nvSpPr>
                    <p:cNvPr id="4792" name="Google Shape;4792;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94" name="Google Shape;4794;p79"/>
          <p:cNvGrpSpPr/>
          <p:nvPr/>
        </p:nvGrpSpPr>
        <p:grpSpPr>
          <a:xfrm>
            <a:off x="724986" y="3399516"/>
            <a:ext cx="1368681" cy="682918"/>
            <a:chOff x="724986" y="3605478"/>
            <a:chExt cx="1368681" cy="682918"/>
          </a:xfrm>
        </p:grpSpPr>
        <p:grpSp>
          <p:nvGrpSpPr>
            <p:cNvPr id="4795" name="Google Shape;4795;p79"/>
            <p:cNvGrpSpPr/>
            <p:nvPr/>
          </p:nvGrpSpPr>
          <p:grpSpPr>
            <a:xfrm>
              <a:off x="1289102" y="3823629"/>
              <a:ext cx="240442" cy="250435"/>
              <a:chOff x="-165066" y="3843615"/>
              <a:chExt cx="221259" cy="230455"/>
            </a:xfrm>
          </p:grpSpPr>
          <p:sp>
            <p:nvSpPr>
              <p:cNvPr id="4796" name="Google Shape;4796;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9"/>
            <p:cNvGrpSpPr/>
            <p:nvPr/>
          </p:nvGrpSpPr>
          <p:grpSpPr>
            <a:xfrm>
              <a:off x="724986" y="3605478"/>
              <a:ext cx="1368681" cy="682918"/>
              <a:chOff x="724986" y="3605478"/>
              <a:chExt cx="1368681" cy="682918"/>
            </a:xfrm>
          </p:grpSpPr>
          <p:grpSp>
            <p:nvGrpSpPr>
              <p:cNvPr id="4817" name="Google Shape;4817;p79"/>
              <p:cNvGrpSpPr/>
              <p:nvPr/>
            </p:nvGrpSpPr>
            <p:grpSpPr>
              <a:xfrm>
                <a:off x="1498221" y="4047614"/>
                <a:ext cx="529172" cy="240783"/>
                <a:chOff x="1498221" y="4047614"/>
                <a:chExt cx="529172" cy="240783"/>
              </a:xfrm>
            </p:grpSpPr>
            <p:grpSp>
              <p:nvGrpSpPr>
                <p:cNvPr id="4818" name="Google Shape;4818;p79"/>
                <p:cNvGrpSpPr/>
                <p:nvPr/>
              </p:nvGrpSpPr>
              <p:grpSpPr>
                <a:xfrm>
                  <a:off x="1826655" y="4224370"/>
                  <a:ext cx="200738" cy="25631"/>
                  <a:chOff x="1826655" y="4224370"/>
                  <a:chExt cx="200738" cy="25631"/>
                </a:xfrm>
              </p:grpSpPr>
              <p:sp>
                <p:nvSpPr>
                  <p:cNvPr id="4819" name="Google Shape;4819;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79"/>
                <p:cNvGrpSpPr/>
                <p:nvPr/>
              </p:nvGrpSpPr>
              <p:grpSpPr>
                <a:xfrm>
                  <a:off x="1498221" y="4047614"/>
                  <a:ext cx="328444" cy="240783"/>
                  <a:chOff x="1498221" y="4047614"/>
                  <a:chExt cx="328444" cy="240783"/>
                </a:xfrm>
              </p:grpSpPr>
              <p:sp>
                <p:nvSpPr>
                  <p:cNvPr id="4822" name="Google Shape;4822;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79"/>
                  <p:cNvGrpSpPr/>
                  <p:nvPr/>
                </p:nvGrpSpPr>
                <p:grpSpPr>
                  <a:xfrm>
                    <a:off x="1498221" y="4047614"/>
                    <a:ext cx="150566" cy="190416"/>
                    <a:chOff x="1498221" y="4047614"/>
                    <a:chExt cx="150566" cy="190416"/>
                  </a:xfrm>
                </p:grpSpPr>
                <p:sp>
                  <p:nvSpPr>
                    <p:cNvPr id="4824" name="Google Shape;4824;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6" name="Google Shape;4826;p79"/>
              <p:cNvGrpSpPr/>
              <p:nvPr/>
            </p:nvGrpSpPr>
            <p:grpSpPr>
              <a:xfrm>
                <a:off x="1560718" y="3800594"/>
                <a:ext cx="532948" cy="302090"/>
                <a:chOff x="1560718" y="3800594"/>
                <a:chExt cx="532948" cy="302090"/>
              </a:xfrm>
            </p:grpSpPr>
            <p:grpSp>
              <p:nvGrpSpPr>
                <p:cNvPr id="4827" name="Google Shape;4827;p79"/>
                <p:cNvGrpSpPr/>
                <p:nvPr/>
              </p:nvGrpSpPr>
              <p:grpSpPr>
                <a:xfrm>
                  <a:off x="1912179" y="3827344"/>
                  <a:ext cx="181487" cy="25631"/>
                  <a:chOff x="1912179" y="3827344"/>
                  <a:chExt cx="181487" cy="25631"/>
                </a:xfrm>
              </p:grpSpPr>
              <p:sp>
                <p:nvSpPr>
                  <p:cNvPr id="4828" name="Google Shape;4828;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79"/>
                <p:cNvGrpSpPr/>
                <p:nvPr/>
              </p:nvGrpSpPr>
              <p:grpSpPr>
                <a:xfrm>
                  <a:off x="1912179" y="4044505"/>
                  <a:ext cx="181487" cy="25622"/>
                  <a:chOff x="1912179" y="4044506"/>
                  <a:chExt cx="181487" cy="25622"/>
                </a:xfrm>
              </p:grpSpPr>
              <p:sp>
                <p:nvSpPr>
                  <p:cNvPr id="4831" name="Google Shape;4831;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79"/>
                <p:cNvGrpSpPr/>
                <p:nvPr/>
              </p:nvGrpSpPr>
              <p:grpSpPr>
                <a:xfrm>
                  <a:off x="1560718" y="3800594"/>
                  <a:ext cx="351472" cy="302090"/>
                  <a:chOff x="1560718" y="3800594"/>
                  <a:chExt cx="351472" cy="302090"/>
                </a:xfrm>
              </p:grpSpPr>
              <p:grpSp>
                <p:nvGrpSpPr>
                  <p:cNvPr id="4834" name="Google Shape;4834;p79"/>
                  <p:cNvGrpSpPr/>
                  <p:nvPr/>
                </p:nvGrpSpPr>
                <p:grpSpPr>
                  <a:xfrm>
                    <a:off x="1560718" y="3842857"/>
                    <a:ext cx="173586" cy="217131"/>
                    <a:chOff x="1560718" y="3842857"/>
                    <a:chExt cx="173586" cy="217131"/>
                  </a:xfrm>
                </p:grpSpPr>
                <p:sp>
                  <p:nvSpPr>
                    <p:cNvPr id="4835" name="Google Shape;4835;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40" name="Google Shape;4840;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79"/>
              <p:cNvGrpSpPr/>
              <p:nvPr/>
            </p:nvGrpSpPr>
            <p:grpSpPr>
              <a:xfrm>
                <a:off x="785350" y="3605478"/>
                <a:ext cx="535311" cy="249245"/>
                <a:chOff x="785350" y="3605478"/>
                <a:chExt cx="535311" cy="249245"/>
              </a:xfrm>
            </p:grpSpPr>
            <p:grpSp>
              <p:nvGrpSpPr>
                <p:cNvPr id="4842" name="Google Shape;4842;p79"/>
                <p:cNvGrpSpPr/>
                <p:nvPr/>
              </p:nvGrpSpPr>
              <p:grpSpPr>
                <a:xfrm>
                  <a:off x="785350" y="3605478"/>
                  <a:ext cx="376191" cy="102736"/>
                  <a:chOff x="785350" y="3605478"/>
                  <a:chExt cx="376191" cy="102736"/>
                </a:xfrm>
              </p:grpSpPr>
              <p:sp>
                <p:nvSpPr>
                  <p:cNvPr id="4843" name="Google Shape;4843;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9"/>
                <p:cNvGrpSpPr/>
                <p:nvPr/>
              </p:nvGrpSpPr>
              <p:grpSpPr>
                <a:xfrm>
                  <a:off x="1161530" y="3655851"/>
                  <a:ext cx="159131" cy="198872"/>
                  <a:chOff x="1161530" y="3655851"/>
                  <a:chExt cx="159131" cy="198872"/>
                </a:xfrm>
              </p:grpSpPr>
              <p:sp>
                <p:nvSpPr>
                  <p:cNvPr id="4847" name="Google Shape;4847;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9" name="Google Shape;4849;p79"/>
              <p:cNvGrpSpPr/>
              <p:nvPr/>
            </p:nvGrpSpPr>
            <p:grpSpPr>
              <a:xfrm>
                <a:off x="785350" y="4047614"/>
                <a:ext cx="535311" cy="240783"/>
                <a:chOff x="785350" y="4047614"/>
                <a:chExt cx="535311" cy="240783"/>
              </a:xfrm>
            </p:grpSpPr>
            <p:grpSp>
              <p:nvGrpSpPr>
                <p:cNvPr id="4850" name="Google Shape;4850;p79"/>
                <p:cNvGrpSpPr/>
                <p:nvPr/>
              </p:nvGrpSpPr>
              <p:grpSpPr>
                <a:xfrm>
                  <a:off x="1161636" y="4047614"/>
                  <a:ext cx="159025" cy="190415"/>
                  <a:chOff x="1161636" y="4047614"/>
                  <a:chExt cx="159025" cy="190415"/>
                </a:xfrm>
              </p:grpSpPr>
              <p:sp>
                <p:nvSpPr>
                  <p:cNvPr id="4851" name="Google Shape;4851;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9"/>
                <p:cNvGrpSpPr/>
                <p:nvPr/>
              </p:nvGrpSpPr>
              <p:grpSpPr>
                <a:xfrm>
                  <a:off x="785350" y="4185661"/>
                  <a:ext cx="376191" cy="102736"/>
                  <a:chOff x="785350" y="4185661"/>
                  <a:chExt cx="376191" cy="102736"/>
                </a:xfrm>
              </p:grpSpPr>
              <p:sp>
                <p:nvSpPr>
                  <p:cNvPr id="4854" name="Google Shape;4854;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79"/>
              <p:cNvGrpSpPr/>
              <p:nvPr/>
            </p:nvGrpSpPr>
            <p:grpSpPr>
              <a:xfrm>
                <a:off x="1501054" y="3605478"/>
                <a:ext cx="526340" cy="249240"/>
                <a:chOff x="1501054" y="3605478"/>
                <a:chExt cx="526340" cy="249240"/>
              </a:xfrm>
            </p:grpSpPr>
            <p:grpSp>
              <p:nvGrpSpPr>
                <p:cNvPr id="4858" name="Google Shape;4858;p79"/>
                <p:cNvGrpSpPr/>
                <p:nvPr/>
              </p:nvGrpSpPr>
              <p:grpSpPr>
                <a:xfrm>
                  <a:off x="1834208" y="3643867"/>
                  <a:ext cx="193185" cy="25622"/>
                  <a:chOff x="1834208" y="3643867"/>
                  <a:chExt cx="193185" cy="25622"/>
                </a:xfrm>
              </p:grpSpPr>
              <p:sp>
                <p:nvSpPr>
                  <p:cNvPr id="4859" name="Google Shape;4859;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9"/>
                <p:cNvGrpSpPr/>
                <p:nvPr/>
              </p:nvGrpSpPr>
              <p:grpSpPr>
                <a:xfrm>
                  <a:off x="1501054" y="3605478"/>
                  <a:ext cx="333165" cy="249240"/>
                  <a:chOff x="1501054" y="3605478"/>
                  <a:chExt cx="333165" cy="249240"/>
                </a:xfrm>
              </p:grpSpPr>
              <p:sp>
                <p:nvSpPr>
                  <p:cNvPr id="4862" name="Google Shape;4862;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3" name="Google Shape;4863;p79"/>
                  <p:cNvGrpSpPr/>
                  <p:nvPr/>
                </p:nvGrpSpPr>
                <p:grpSpPr>
                  <a:xfrm>
                    <a:off x="1501054" y="3655851"/>
                    <a:ext cx="155286" cy="198867"/>
                    <a:chOff x="1501054" y="3655851"/>
                    <a:chExt cx="155286" cy="198867"/>
                  </a:xfrm>
                </p:grpSpPr>
                <p:sp>
                  <p:nvSpPr>
                    <p:cNvPr id="4864" name="Google Shape;4864;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6" name="Google Shape;4866;p79"/>
              <p:cNvGrpSpPr/>
              <p:nvPr/>
            </p:nvGrpSpPr>
            <p:grpSpPr>
              <a:xfrm>
                <a:off x="724986" y="3800594"/>
                <a:ext cx="532950" cy="302090"/>
                <a:chOff x="724986" y="3800594"/>
                <a:chExt cx="532950" cy="302090"/>
              </a:xfrm>
            </p:grpSpPr>
            <p:grpSp>
              <p:nvGrpSpPr>
                <p:cNvPr id="4867" name="Google Shape;4867;p79"/>
                <p:cNvGrpSpPr/>
                <p:nvPr/>
              </p:nvGrpSpPr>
              <p:grpSpPr>
                <a:xfrm>
                  <a:off x="724986" y="4044367"/>
                  <a:ext cx="181314" cy="25626"/>
                  <a:chOff x="724986" y="4044367"/>
                  <a:chExt cx="181314" cy="25626"/>
                </a:xfrm>
              </p:grpSpPr>
              <p:sp>
                <p:nvSpPr>
                  <p:cNvPr id="4868" name="Google Shape;4868;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9"/>
                <p:cNvGrpSpPr/>
                <p:nvPr/>
              </p:nvGrpSpPr>
              <p:grpSpPr>
                <a:xfrm>
                  <a:off x="906290" y="3800594"/>
                  <a:ext cx="351646" cy="302090"/>
                  <a:chOff x="906290" y="3800594"/>
                  <a:chExt cx="351646" cy="302090"/>
                </a:xfrm>
              </p:grpSpPr>
              <p:grpSp>
                <p:nvGrpSpPr>
                  <p:cNvPr id="4871" name="Google Shape;4871;p79"/>
                  <p:cNvGrpSpPr/>
                  <p:nvPr/>
                </p:nvGrpSpPr>
                <p:grpSpPr>
                  <a:xfrm>
                    <a:off x="1084172" y="3842857"/>
                    <a:ext cx="173764" cy="217131"/>
                    <a:chOff x="1084172" y="3842857"/>
                    <a:chExt cx="173764" cy="217131"/>
                  </a:xfrm>
                </p:grpSpPr>
                <p:grpSp>
                  <p:nvGrpSpPr>
                    <p:cNvPr id="4872" name="Google Shape;4872;p79"/>
                    <p:cNvGrpSpPr/>
                    <p:nvPr/>
                  </p:nvGrpSpPr>
                  <p:grpSpPr>
                    <a:xfrm>
                      <a:off x="1156862" y="3936509"/>
                      <a:ext cx="101073" cy="25622"/>
                      <a:chOff x="1156862" y="3936509"/>
                      <a:chExt cx="101073" cy="25622"/>
                    </a:xfrm>
                  </p:grpSpPr>
                  <p:sp>
                    <p:nvSpPr>
                      <p:cNvPr id="4873" name="Google Shape;4873;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5" name="Google Shape;4875;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6" name="Google Shape;4876;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9"/>
                <p:cNvGrpSpPr/>
                <p:nvPr/>
              </p:nvGrpSpPr>
              <p:grpSpPr>
                <a:xfrm>
                  <a:off x="724986" y="3830189"/>
                  <a:ext cx="189533" cy="25626"/>
                  <a:chOff x="724986" y="3830189"/>
                  <a:chExt cx="189533" cy="25626"/>
                </a:xfrm>
              </p:grpSpPr>
              <p:sp>
                <p:nvSpPr>
                  <p:cNvPr id="4879" name="Google Shape;4879;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81" name="Google Shape;4881;p79"/>
          <p:cNvGrpSpPr/>
          <p:nvPr/>
        </p:nvGrpSpPr>
        <p:grpSpPr>
          <a:xfrm>
            <a:off x="2253298" y="2249677"/>
            <a:ext cx="948701" cy="935378"/>
            <a:chOff x="2253298" y="2428317"/>
            <a:chExt cx="948701" cy="935378"/>
          </a:xfrm>
        </p:grpSpPr>
        <p:sp>
          <p:nvSpPr>
            <p:cNvPr id="4882" name="Google Shape;4882;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8" name="Shape 4918"/>
        <p:cNvGrpSpPr/>
        <p:nvPr/>
      </p:nvGrpSpPr>
      <p:grpSpPr>
        <a:xfrm>
          <a:off x="0" y="0"/>
          <a:ext cx="0" cy="0"/>
          <a:chOff x="0" y="0"/>
          <a:chExt cx="0" cy="0"/>
        </a:xfrm>
      </p:grpSpPr>
      <p:grpSp>
        <p:nvGrpSpPr>
          <p:cNvPr id="4919" name="Google Shape;4919;p80"/>
          <p:cNvGrpSpPr/>
          <p:nvPr/>
        </p:nvGrpSpPr>
        <p:grpSpPr>
          <a:xfrm>
            <a:off x="3339744" y="952977"/>
            <a:ext cx="2363393" cy="1017867"/>
            <a:chOff x="3292400" y="1219146"/>
            <a:chExt cx="2615240" cy="1110239"/>
          </a:xfrm>
        </p:grpSpPr>
        <p:sp>
          <p:nvSpPr>
            <p:cNvPr id="4920" name="Google Shape;4920;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921" name="Google Shape;4921;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2" name="Google Shape;4922;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923" name="Google Shape;4923;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924" name="Google Shape;4924;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925" name="Google Shape;4925;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926" name="Google Shape;4926;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927" name="Google Shape;4927;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928" name="Google Shape;4928;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929" name="Google Shape;4929;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930" name="Google Shape;4930;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1" name="Google Shape;4931;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32" name="Google Shape;4932;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3" name="Google Shape;4933;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34" name="Google Shape;4934;p80"/>
            <p:cNvGrpSpPr/>
            <p:nvPr/>
          </p:nvGrpSpPr>
          <p:grpSpPr>
            <a:xfrm>
              <a:off x="3748438" y="1378608"/>
              <a:ext cx="2159202" cy="903971"/>
              <a:chOff x="1683525" y="2179850"/>
              <a:chExt cx="4519050" cy="2134525"/>
            </a:xfrm>
          </p:grpSpPr>
          <p:sp>
            <p:nvSpPr>
              <p:cNvPr id="4935" name="Google Shape;4935;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6" name="Google Shape;4936;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7" name="Google Shape;4937;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8" name="Google Shape;4938;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39" name="Google Shape;4939;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0" name="Google Shape;4940;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1" name="Google Shape;4941;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2" name="Google Shape;4942;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3" name="Google Shape;4943;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4" name="Google Shape;4944;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5" name="Google Shape;4945;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6" name="Google Shape;4946;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47" name="Google Shape;4947;p80"/>
          <p:cNvGraphicFramePr/>
          <p:nvPr/>
        </p:nvGraphicFramePr>
        <p:xfrm>
          <a:off x="5935838" y="2130450"/>
          <a:ext cx="3000000" cy="3000000"/>
        </p:xfrm>
        <a:graphic>
          <a:graphicData uri="http://schemas.openxmlformats.org/drawingml/2006/table">
            <a:tbl>
              <a:tblPr>
                <a:noFill/>
                <a:tableStyleId>{0557898E-7173-48FF-8951-C993DB3AD7C0}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48" name="Google Shape;4948;p80"/>
          <p:cNvGrpSpPr/>
          <p:nvPr/>
        </p:nvGrpSpPr>
        <p:grpSpPr>
          <a:xfrm>
            <a:off x="5913087" y="3189047"/>
            <a:ext cx="2519825" cy="1001454"/>
            <a:chOff x="1906114" y="789980"/>
            <a:chExt cx="1487676" cy="606868"/>
          </a:xfrm>
        </p:grpSpPr>
        <p:cxnSp>
          <p:nvCxnSpPr>
            <p:cNvPr id="4949" name="Google Shape;4949;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50" name="Google Shape;4950;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51" name="Google Shape;4951;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52" name="Google Shape;4952;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953" name="Google Shape;4953;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954" name="Google Shape;4954;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55" name="Google Shape;4955;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56" name="Google Shape;4956;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63" name="Google Shape;4963;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64" name="Google Shape;4964;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65" name="Google Shape;4965;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0"/>
          <p:cNvGrpSpPr/>
          <p:nvPr/>
        </p:nvGrpSpPr>
        <p:grpSpPr>
          <a:xfrm>
            <a:off x="712562" y="998005"/>
            <a:ext cx="2394370" cy="976502"/>
            <a:chOff x="749309" y="1112739"/>
            <a:chExt cx="2371603" cy="976502"/>
          </a:xfrm>
        </p:grpSpPr>
        <p:sp>
          <p:nvSpPr>
            <p:cNvPr id="4967" name="Google Shape;4967;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99" name="Google Shape;4999;p80"/>
          <p:cNvGraphicFramePr/>
          <p:nvPr/>
        </p:nvGraphicFramePr>
        <p:xfrm>
          <a:off x="5935863" y="996300"/>
          <a:ext cx="3000000" cy="3000000"/>
        </p:xfrm>
        <a:graphic>
          <a:graphicData uri="http://schemas.openxmlformats.org/drawingml/2006/table">
            <a:tbl>
              <a:tblPr>
                <a:noFill/>
                <a:tableStyleId>{0557898E-7173-48FF-8951-C993DB3AD7C0}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00" name="Google Shape;5000;p80"/>
          <p:cNvGraphicFramePr/>
          <p:nvPr/>
        </p:nvGraphicFramePr>
        <p:xfrm>
          <a:off x="3342575" y="2130450"/>
          <a:ext cx="3000000" cy="3000000"/>
        </p:xfrm>
        <a:graphic>
          <a:graphicData uri="http://schemas.openxmlformats.org/drawingml/2006/table">
            <a:tbl>
              <a:tblPr>
                <a:noFill/>
                <a:tableStyleId>{0557898E-7173-48FF-8951-C993DB3AD7C0}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1" name="Google Shape;5001;p80"/>
          <p:cNvGrpSpPr/>
          <p:nvPr/>
        </p:nvGrpSpPr>
        <p:grpSpPr>
          <a:xfrm>
            <a:off x="4086504" y="2517093"/>
            <a:ext cx="1517436" cy="74460"/>
            <a:chOff x="3980086" y="2804397"/>
            <a:chExt cx="1227600" cy="66900"/>
          </a:xfrm>
        </p:grpSpPr>
        <p:sp>
          <p:nvSpPr>
            <p:cNvPr id="5002" name="Google Shape;5002;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0"/>
          <p:cNvGrpSpPr/>
          <p:nvPr/>
        </p:nvGrpSpPr>
        <p:grpSpPr>
          <a:xfrm>
            <a:off x="4711569" y="2809680"/>
            <a:ext cx="892956" cy="74460"/>
            <a:chOff x="3980086" y="2804397"/>
            <a:chExt cx="1227600" cy="66900"/>
          </a:xfrm>
        </p:grpSpPr>
        <p:sp>
          <p:nvSpPr>
            <p:cNvPr id="5005" name="Google Shape;5005;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0"/>
          <p:cNvGrpSpPr/>
          <p:nvPr/>
        </p:nvGrpSpPr>
        <p:grpSpPr>
          <a:xfrm>
            <a:off x="3344661" y="3168563"/>
            <a:ext cx="2363244" cy="1005943"/>
            <a:chOff x="3358415" y="3361302"/>
            <a:chExt cx="2363244" cy="1024695"/>
          </a:xfrm>
        </p:grpSpPr>
        <p:grpSp>
          <p:nvGrpSpPr>
            <p:cNvPr id="5008" name="Google Shape;5008;p80"/>
            <p:cNvGrpSpPr/>
            <p:nvPr/>
          </p:nvGrpSpPr>
          <p:grpSpPr>
            <a:xfrm>
              <a:off x="3358415" y="3361302"/>
              <a:ext cx="441300" cy="1024695"/>
              <a:chOff x="3358415" y="3361302"/>
              <a:chExt cx="441300" cy="1024695"/>
            </a:xfrm>
          </p:grpSpPr>
          <p:sp>
            <p:nvSpPr>
              <p:cNvPr id="5009" name="Google Shape;5009;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80"/>
            <p:cNvGrpSpPr/>
            <p:nvPr/>
          </p:nvGrpSpPr>
          <p:grpSpPr>
            <a:xfrm>
              <a:off x="3838901" y="3361302"/>
              <a:ext cx="441300" cy="1024695"/>
              <a:chOff x="3838901" y="3361302"/>
              <a:chExt cx="441300" cy="1024695"/>
            </a:xfrm>
          </p:grpSpPr>
          <p:sp>
            <p:nvSpPr>
              <p:cNvPr id="5016" name="Google Shape;5016;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0"/>
            <p:cNvGrpSpPr/>
            <p:nvPr/>
          </p:nvGrpSpPr>
          <p:grpSpPr>
            <a:xfrm>
              <a:off x="4319387" y="3361302"/>
              <a:ext cx="441300" cy="1024695"/>
              <a:chOff x="4319387" y="3361302"/>
              <a:chExt cx="441300" cy="1024695"/>
            </a:xfrm>
          </p:grpSpPr>
          <p:sp>
            <p:nvSpPr>
              <p:cNvPr id="5023" name="Google Shape;5023;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80"/>
            <p:cNvGrpSpPr/>
            <p:nvPr/>
          </p:nvGrpSpPr>
          <p:grpSpPr>
            <a:xfrm>
              <a:off x="4799873" y="3361302"/>
              <a:ext cx="441300" cy="1024695"/>
              <a:chOff x="4799873" y="3361302"/>
              <a:chExt cx="441300" cy="1024695"/>
            </a:xfrm>
          </p:grpSpPr>
          <p:sp>
            <p:nvSpPr>
              <p:cNvPr id="5030" name="Google Shape;5030;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0"/>
            <p:cNvGrpSpPr/>
            <p:nvPr/>
          </p:nvGrpSpPr>
          <p:grpSpPr>
            <a:xfrm>
              <a:off x="5280360" y="3361302"/>
              <a:ext cx="441300" cy="1024695"/>
              <a:chOff x="5280360" y="3361302"/>
              <a:chExt cx="441300" cy="1024695"/>
            </a:xfrm>
          </p:grpSpPr>
          <p:sp>
            <p:nvSpPr>
              <p:cNvPr id="5037" name="Google Shape;5037;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43" name="Google Shape;5043;p80"/>
          <p:cNvGraphicFramePr/>
          <p:nvPr/>
        </p:nvGraphicFramePr>
        <p:xfrm>
          <a:off x="711088" y="2130450"/>
          <a:ext cx="3000000" cy="3000000"/>
        </p:xfrm>
        <a:graphic>
          <a:graphicData uri="http://schemas.openxmlformats.org/drawingml/2006/table">
            <a:tbl>
              <a:tblPr>
                <a:noFill/>
                <a:tableStyleId>{0557898E-7173-48FF-8951-C993DB3AD7C0}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44" name="Google Shape;5044;p80"/>
          <p:cNvGrpSpPr/>
          <p:nvPr/>
        </p:nvGrpSpPr>
        <p:grpSpPr>
          <a:xfrm>
            <a:off x="712613" y="3180175"/>
            <a:ext cx="2403614" cy="1005900"/>
            <a:chOff x="726450" y="3372825"/>
            <a:chExt cx="2403614" cy="1005900"/>
          </a:xfrm>
        </p:grpSpPr>
        <p:grpSp>
          <p:nvGrpSpPr>
            <p:cNvPr id="5045" name="Google Shape;5045;p80"/>
            <p:cNvGrpSpPr/>
            <p:nvPr/>
          </p:nvGrpSpPr>
          <p:grpSpPr>
            <a:xfrm>
              <a:off x="726450" y="3696000"/>
              <a:ext cx="2403614" cy="500898"/>
              <a:chOff x="726450" y="3696000"/>
              <a:chExt cx="2403614" cy="500898"/>
            </a:xfrm>
          </p:grpSpPr>
          <p:sp>
            <p:nvSpPr>
              <p:cNvPr id="5046" name="Google Shape;5046;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47" name="Google Shape;5047;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48" name="Google Shape;5048;p80"/>
            <p:cNvGrpSpPr/>
            <p:nvPr/>
          </p:nvGrpSpPr>
          <p:grpSpPr>
            <a:xfrm>
              <a:off x="1348050" y="3372825"/>
              <a:ext cx="1720425" cy="1005900"/>
              <a:chOff x="1348050" y="3372825"/>
              <a:chExt cx="1720425" cy="1005900"/>
            </a:xfrm>
          </p:grpSpPr>
          <p:sp>
            <p:nvSpPr>
              <p:cNvPr id="5049" name="Google Shape;5049;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0" name="Google Shape;5050;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1" name="Google Shape;5051;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2" name="Google Shape;5052;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3" name="Google Shape;5053;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54" name="Google Shape;5054;p80"/>
            <p:cNvGrpSpPr/>
            <p:nvPr/>
          </p:nvGrpSpPr>
          <p:grpSpPr>
            <a:xfrm>
              <a:off x="1455707" y="3731058"/>
              <a:ext cx="1491150" cy="417657"/>
              <a:chOff x="1455707" y="3731058"/>
              <a:chExt cx="1491150" cy="417657"/>
            </a:xfrm>
          </p:grpSpPr>
          <p:grpSp>
            <p:nvGrpSpPr>
              <p:cNvPr id="5055" name="Google Shape;5055;p80"/>
              <p:cNvGrpSpPr/>
              <p:nvPr/>
            </p:nvGrpSpPr>
            <p:grpSpPr>
              <a:xfrm>
                <a:off x="1472938" y="3745828"/>
                <a:ext cx="72126" cy="53788"/>
                <a:chOff x="1472938" y="3745828"/>
                <a:chExt cx="72126" cy="53788"/>
              </a:xfrm>
            </p:grpSpPr>
            <p:sp>
              <p:nvSpPr>
                <p:cNvPr id="5056" name="Google Shape;5056;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0"/>
              <p:cNvGrpSpPr/>
              <p:nvPr/>
            </p:nvGrpSpPr>
            <p:grpSpPr>
              <a:xfrm>
                <a:off x="1819181" y="4089633"/>
                <a:ext cx="72126" cy="53788"/>
                <a:chOff x="1819181" y="4089633"/>
                <a:chExt cx="72126" cy="53788"/>
              </a:xfrm>
            </p:grpSpPr>
            <p:sp>
              <p:nvSpPr>
                <p:cNvPr id="5059" name="Google Shape;5059;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80"/>
              <p:cNvGrpSpPr/>
              <p:nvPr/>
            </p:nvGrpSpPr>
            <p:grpSpPr>
              <a:xfrm>
                <a:off x="1455707" y="4084171"/>
                <a:ext cx="64321" cy="64544"/>
                <a:chOff x="1455707" y="4084171"/>
                <a:chExt cx="64321" cy="64544"/>
              </a:xfrm>
            </p:grpSpPr>
            <p:sp>
              <p:nvSpPr>
                <p:cNvPr id="5062" name="Google Shape;5062;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0"/>
              <p:cNvGrpSpPr/>
              <p:nvPr/>
            </p:nvGrpSpPr>
            <p:grpSpPr>
              <a:xfrm>
                <a:off x="1818610" y="3731058"/>
                <a:ext cx="64321" cy="64544"/>
                <a:chOff x="1818610" y="3731058"/>
                <a:chExt cx="64321" cy="64544"/>
              </a:xfrm>
            </p:grpSpPr>
            <p:sp>
              <p:nvSpPr>
                <p:cNvPr id="5065" name="Google Shape;5065;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0"/>
              <p:cNvGrpSpPr/>
              <p:nvPr/>
            </p:nvGrpSpPr>
            <p:grpSpPr>
              <a:xfrm>
                <a:off x="2172491" y="4089633"/>
                <a:ext cx="72126" cy="53788"/>
                <a:chOff x="2172491" y="4089633"/>
                <a:chExt cx="72126" cy="53788"/>
              </a:xfrm>
            </p:grpSpPr>
            <p:sp>
              <p:nvSpPr>
                <p:cNvPr id="5068" name="Google Shape;5068;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0"/>
              <p:cNvGrpSpPr/>
              <p:nvPr/>
            </p:nvGrpSpPr>
            <p:grpSpPr>
              <a:xfrm>
                <a:off x="2171920" y="3731058"/>
                <a:ext cx="64321" cy="64544"/>
                <a:chOff x="2171920" y="3731058"/>
                <a:chExt cx="64321" cy="64544"/>
              </a:xfrm>
            </p:grpSpPr>
            <p:sp>
              <p:nvSpPr>
                <p:cNvPr id="5071" name="Google Shape;5071;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0"/>
              <p:cNvGrpSpPr/>
              <p:nvPr/>
            </p:nvGrpSpPr>
            <p:grpSpPr>
              <a:xfrm>
                <a:off x="2874730" y="3745828"/>
                <a:ext cx="72126" cy="53788"/>
                <a:chOff x="2874730" y="3745828"/>
                <a:chExt cx="72126" cy="53788"/>
              </a:xfrm>
            </p:grpSpPr>
            <p:sp>
              <p:nvSpPr>
                <p:cNvPr id="5074" name="Google Shape;5074;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80"/>
              <p:cNvGrpSpPr/>
              <p:nvPr/>
            </p:nvGrpSpPr>
            <p:grpSpPr>
              <a:xfrm>
                <a:off x="2878589" y="4081481"/>
                <a:ext cx="64321" cy="64544"/>
                <a:chOff x="2878589" y="4081481"/>
                <a:chExt cx="64321" cy="64544"/>
              </a:xfrm>
            </p:grpSpPr>
            <p:sp>
              <p:nvSpPr>
                <p:cNvPr id="5077" name="Google Shape;5077;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0"/>
              <p:cNvGrpSpPr/>
              <p:nvPr/>
            </p:nvGrpSpPr>
            <p:grpSpPr>
              <a:xfrm>
                <a:off x="2525796" y="4089633"/>
                <a:ext cx="72126" cy="53788"/>
                <a:chOff x="2525796" y="4089633"/>
                <a:chExt cx="72126" cy="53788"/>
              </a:xfrm>
            </p:grpSpPr>
            <p:sp>
              <p:nvSpPr>
                <p:cNvPr id="5080" name="Google Shape;5080;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80"/>
              <p:cNvGrpSpPr/>
              <p:nvPr/>
            </p:nvGrpSpPr>
            <p:grpSpPr>
              <a:xfrm>
                <a:off x="2525225" y="3731058"/>
                <a:ext cx="64321" cy="64544"/>
                <a:chOff x="2525225" y="3731058"/>
                <a:chExt cx="64321" cy="64544"/>
              </a:xfrm>
            </p:grpSpPr>
            <p:sp>
              <p:nvSpPr>
                <p:cNvPr id="5083" name="Google Shape;5083;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grpSp>
        <p:nvGrpSpPr>
          <p:cNvPr id="5089" name="Google Shape;5089;p81"/>
          <p:cNvGrpSpPr/>
          <p:nvPr/>
        </p:nvGrpSpPr>
        <p:grpSpPr>
          <a:xfrm>
            <a:off x="716991" y="971306"/>
            <a:ext cx="845921" cy="690752"/>
            <a:chOff x="732428" y="1198513"/>
            <a:chExt cx="845921" cy="690752"/>
          </a:xfrm>
        </p:grpSpPr>
        <p:grpSp>
          <p:nvGrpSpPr>
            <p:cNvPr id="5090" name="Google Shape;5090;p81"/>
            <p:cNvGrpSpPr/>
            <p:nvPr/>
          </p:nvGrpSpPr>
          <p:grpSpPr>
            <a:xfrm>
              <a:off x="823030" y="1198513"/>
              <a:ext cx="755319" cy="690752"/>
              <a:chOff x="823030" y="1198513"/>
              <a:chExt cx="755319" cy="690752"/>
            </a:xfrm>
          </p:grpSpPr>
          <p:sp>
            <p:nvSpPr>
              <p:cNvPr id="5091" name="Google Shape;5091;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1"/>
            <p:cNvGrpSpPr/>
            <p:nvPr/>
          </p:nvGrpSpPr>
          <p:grpSpPr>
            <a:xfrm>
              <a:off x="732428" y="1239937"/>
              <a:ext cx="739912" cy="607886"/>
              <a:chOff x="732428" y="1239937"/>
              <a:chExt cx="739912" cy="607886"/>
            </a:xfrm>
          </p:grpSpPr>
          <p:sp>
            <p:nvSpPr>
              <p:cNvPr id="5094" name="Google Shape;5094;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1"/>
            <p:cNvGrpSpPr/>
            <p:nvPr/>
          </p:nvGrpSpPr>
          <p:grpSpPr>
            <a:xfrm>
              <a:off x="732428" y="1277018"/>
              <a:ext cx="702832" cy="533758"/>
              <a:chOff x="732428" y="1277018"/>
              <a:chExt cx="702832" cy="533758"/>
            </a:xfrm>
          </p:grpSpPr>
          <p:sp>
            <p:nvSpPr>
              <p:cNvPr id="5097" name="Google Shape;5097;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81"/>
            <p:cNvGrpSpPr/>
            <p:nvPr/>
          </p:nvGrpSpPr>
          <p:grpSpPr>
            <a:xfrm>
              <a:off x="931170" y="1306653"/>
              <a:ext cx="647179" cy="474455"/>
              <a:chOff x="931170" y="1306653"/>
              <a:chExt cx="647179" cy="474455"/>
            </a:xfrm>
          </p:grpSpPr>
          <p:sp>
            <p:nvSpPr>
              <p:cNvPr id="5100" name="Google Shape;5100;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2" name="Google Shape;5102;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1"/>
          <p:cNvGrpSpPr/>
          <p:nvPr/>
        </p:nvGrpSpPr>
        <p:grpSpPr>
          <a:xfrm>
            <a:off x="3948600" y="971313"/>
            <a:ext cx="634656" cy="699982"/>
            <a:chOff x="5985650" y="2860025"/>
            <a:chExt cx="1396075" cy="1539775"/>
          </a:xfrm>
        </p:grpSpPr>
        <p:sp>
          <p:nvSpPr>
            <p:cNvPr id="5104" name="Google Shape;5104;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81"/>
          <p:cNvGrpSpPr/>
          <p:nvPr/>
        </p:nvGrpSpPr>
        <p:grpSpPr>
          <a:xfrm>
            <a:off x="4704250" y="971306"/>
            <a:ext cx="725845" cy="699975"/>
            <a:chOff x="4249973" y="1201875"/>
            <a:chExt cx="1958568" cy="1888762"/>
          </a:xfrm>
        </p:grpSpPr>
        <p:sp>
          <p:nvSpPr>
            <p:cNvPr id="5137" name="Google Shape;5137;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8" name="Google Shape;5138;p81"/>
            <p:cNvGrpSpPr/>
            <p:nvPr/>
          </p:nvGrpSpPr>
          <p:grpSpPr>
            <a:xfrm>
              <a:off x="5853086" y="1789142"/>
              <a:ext cx="355454" cy="1048099"/>
              <a:chOff x="5576108" y="2016725"/>
              <a:chExt cx="565200" cy="1666560"/>
            </a:xfrm>
          </p:grpSpPr>
          <p:sp>
            <p:nvSpPr>
              <p:cNvPr id="5139" name="Google Shape;5139;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0" name="Google Shape;5140;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1"/>
            <p:cNvGrpSpPr/>
            <p:nvPr/>
          </p:nvGrpSpPr>
          <p:grpSpPr>
            <a:xfrm>
              <a:off x="4869455" y="2691676"/>
              <a:ext cx="1013897" cy="398961"/>
              <a:chOff x="4012057" y="3451825"/>
              <a:chExt cx="1612175" cy="634379"/>
            </a:xfrm>
          </p:grpSpPr>
          <p:sp>
            <p:nvSpPr>
              <p:cNvPr id="5142" name="Google Shape;5142;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3" name="Google Shape;5143;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1"/>
            <p:cNvGrpSpPr/>
            <p:nvPr/>
          </p:nvGrpSpPr>
          <p:grpSpPr>
            <a:xfrm>
              <a:off x="4276937" y="2155961"/>
              <a:ext cx="651965" cy="891358"/>
              <a:chOff x="3069908" y="2599997"/>
              <a:chExt cx="1036675" cy="1417328"/>
            </a:xfrm>
          </p:grpSpPr>
          <p:sp>
            <p:nvSpPr>
              <p:cNvPr id="5145" name="Google Shape;5145;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6" name="Google Shape;5146;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1"/>
            <p:cNvGrpSpPr/>
            <p:nvPr/>
          </p:nvGrpSpPr>
          <p:grpSpPr>
            <a:xfrm>
              <a:off x="5054918" y="1201875"/>
              <a:ext cx="999548" cy="602711"/>
              <a:chOff x="4306958" y="1082925"/>
              <a:chExt cx="1589359" cy="958358"/>
            </a:xfrm>
          </p:grpSpPr>
          <p:sp>
            <p:nvSpPr>
              <p:cNvPr id="5148" name="Google Shape;5148;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9" name="Google Shape;5149;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81"/>
            <p:cNvGrpSpPr/>
            <p:nvPr/>
          </p:nvGrpSpPr>
          <p:grpSpPr>
            <a:xfrm>
              <a:off x="4249973" y="1303451"/>
              <a:ext cx="799317" cy="841334"/>
              <a:chOff x="3027033" y="1244439"/>
              <a:chExt cx="1270977" cy="1337786"/>
            </a:xfrm>
          </p:grpSpPr>
          <p:sp>
            <p:nvSpPr>
              <p:cNvPr id="5151" name="Google Shape;5151;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52" name="Google Shape;5152;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81"/>
          <p:cNvGrpSpPr/>
          <p:nvPr/>
        </p:nvGrpSpPr>
        <p:grpSpPr>
          <a:xfrm>
            <a:off x="4057114" y="1858087"/>
            <a:ext cx="750769" cy="683784"/>
            <a:chOff x="4204684" y="2104422"/>
            <a:chExt cx="699822" cy="637382"/>
          </a:xfrm>
        </p:grpSpPr>
        <p:grpSp>
          <p:nvGrpSpPr>
            <p:cNvPr id="5154" name="Google Shape;5154;p81"/>
            <p:cNvGrpSpPr/>
            <p:nvPr/>
          </p:nvGrpSpPr>
          <p:grpSpPr>
            <a:xfrm>
              <a:off x="4204684" y="2430067"/>
              <a:ext cx="342957" cy="311738"/>
              <a:chOff x="4204684" y="2430067"/>
              <a:chExt cx="342957" cy="311738"/>
            </a:xfrm>
          </p:grpSpPr>
          <p:sp>
            <p:nvSpPr>
              <p:cNvPr id="5155" name="Google Shape;5155;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81"/>
            <p:cNvGrpSpPr/>
            <p:nvPr/>
          </p:nvGrpSpPr>
          <p:grpSpPr>
            <a:xfrm>
              <a:off x="4561586" y="2430067"/>
              <a:ext cx="342920" cy="311738"/>
              <a:chOff x="4561586" y="2430067"/>
              <a:chExt cx="342920" cy="311738"/>
            </a:xfrm>
          </p:grpSpPr>
          <p:sp>
            <p:nvSpPr>
              <p:cNvPr id="5158" name="Google Shape;5158;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1"/>
            <p:cNvGrpSpPr/>
            <p:nvPr/>
          </p:nvGrpSpPr>
          <p:grpSpPr>
            <a:xfrm>
              <a:off x="4561586" y="2104422"/>
              <a:ext cx="342920" cy="311738"/>
              <a:chOff x="4561586" y="2104422"/>
              <a:chExt cx="342920" cy="311738"/>
            </a:xfrm>
          </p:grpSpPr>
          <p:sp>
            <p:nvSpPr>
              <p:cNvPr id="5161" name="Google Shape;5161;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1"/>
            <p:cNvGrpSpPr/>
            <p:nvPr/>
          </p:nvGrpSpPr>
          <p:grpSpPr>
            <a:xfrm>
              <a:off x="4204684" y="2104422"/>
              <a:ext cx="342957" cy="311664"/>
              <a:chOff x="4204684" y="2104422"/>
              <a:chExt cx="342957" cy="311664"/>
            </a:xfrm>
          </p:grpSpPr>
          <p:sp>
            <p:nvSpPr>
              <p:cNvPr id="5164" name="Google Shape;5164;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6" name="Google Shape;5166;p81"/>
          <p:cNvGrpSpPr/>
          <p:nvPr/>
        </p:nvGrpSpPr>
        <p:grpSpPr>
          <a:xfrm>
            <a:off x="5521547" y="971301"/>
            <a:ext cx="660591" cy="688867"/>
            <a:chOff x="5830645" y="1267368"/>
            <a:chExt cx="530340" cy="553040"/>
          </a:xfrm>
        </p:grpSpPr>
        <p:sp>
          <p:nvSpPr>
            <p:cNvPr id="5167" name="Google Shape;5167;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81"/>
            <p:cNvGrpSpPr/>
            <p:nvPr/>
          </p:nvGrpSpPr>
          <p:grpSpPr>
            <a:xfrm>
              <a:off x="5830645" y="1267368"/>
              <a:ext cx="259743" cy="269909"/>
              <a:chOff x="5830645" y="1267368"/>
              <a:chExt cx="259743" cy="269909"/>
            </a:xfrm>
          </p:grpSpPr>
          <p:sp>
            <p:nvSpPr>
              <p:cNvPr id="5169" name="Google Shape;5169;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1"/>
            <p:cNvGrpSpPr/>
            <p:nvPr/>
          </p:nvGrpSpPr>
          <p:grpSpPr>
            <a:xfrm>
              <a:off x="6101293" y="1267368"/>
              <a:ext cx="259692" cy="269909"/>
              <a:chOff x="6101293" y="1267368"/>
              <a:chExt cx="259692" cy="269909"/>
            </a:xfrm>
          </p:grpSpPr>
          <p:sp>
            <p:nvSpPr>
              <p:cNvPr id="5172" name="Google Shape;5172;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1"/>
            <p:cNvGrpSpPr/>
            <p:nvPr/>
          </p:nvGrpSpPr>
          <p:grpSpPr>
            <a:xfrm>
              <a:off x="5830645" y="1550500"/>
              <a:ext cx="259692" cy="269909"/>
              <a:chOff x="5830645" y="1550500"/>
              <a:chExt cx="259692" cy="269909"/>
            </a:xfrm>
          </p:grpSpPr>
          <p:sp>
            <p:nvSpPr>
              <p:cNvPr id="5175" name="Google Shape;5175;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1"/>
            <p:cNvGrpSpPr/>
            <p:nvPr/>
          </p:nvGrpSpPr>
          <p:grpSpPr>
            <a:xfrm>
              <a:off x="6101293" y="1550500"/>
              <a:ext cx="259692" cy="269909"/>
              <a:chOff x="6101293" y="1550500"/>
              <a:chExt cx="259692" cy="269909"/>
            </a:xfrm>
          </p:grpSpPr>
          <p:sp>
            <p:nvSpPr>
              <p:cNvPr id="5178" name="Google Shape;5178;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0" name="Google Shape;5180;p81"/>
          <p:cNvGrpSpPr/>
          <p:nvPr/>
        </p:nvGrpSpPr>
        <p:grpSpPr>
          <a:xfrm>
            <a:off x="723700" y="1861760"/>
            <a:ext cx="697154" cy="679574"/>
            <a:chOff x="2679875" y="2361475"/>
            <a:chExt cx="780425" cy="760575"/>
          </a:xfrm>
        </p:grpSpPr>
        <p:sp>
          <p:nvSpPr>
            <p:cNvPr id="5181" name="Google Shape;5181;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81"/>
          <p:cNvGrpSpPr/>
          <p:nvPr/>
        </p:nvGrpSpPr>
        <p:grpSpPr>
          <a:xfrm>
            <a:off x="3122859" y="971352"/>
            <a:ext cx="735829" cy="684547"/>
            <a:chOff x="3351965" y="1148808"/>
            <a:chExt cx="750770" cy="698375"/>
          </a:xfrm>
        </p:grpSpPr>
        <p:grpSp>
          <p:nvGrpSpPr>
            <p:cNvPr id="5188" name="Google Shape;5188;p81"/>
            <p:cNvGrpSpPr/>
            <p:nvPr/>
          </p:nvGrpSpPr>
          <p:grpSpPr>
            <a:xfrm>
              <a:off x="3586796" y="1148808"/>
              <a:ext cx="294857" cy="286830"/>
              <a:chOff x="3750225" y="1774000"/>
              <a:chExt cx="149575" cy="145525"/>
            </a:xfrm>
          </p:grpSpPr>
          <p:sp>
            <p:nvSpPr>
              <p:cNvPr id="5189" name="Google Shape;5189;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81"/>
            <p:cNvGrpSpPr/>
            <p:nvPr/>
          </p:nvGrpSpPr>
          <p:grpSpPr>
            <a:xfrm>
              <a:off x="3779245" y="1375768"/>
              <a:ext cx="323490" cy="286978"/>
              <a:chOff x="3847850" y="1889150"/>
              <a:chExt cx="164100" cy="145600"/>
            </a:xfrm>
          </p:grpSpPr>
          <p:sp>
            <p:nvSpPr>
              <p:cNvPr id="5192" name="Google Shape;5192;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81"/>
            <p:cNvGrpSpPr/>
            <p:nvPr/>
          </p:nvGrpSpPr>
          <p:grpSpPr>
            <a:xfrm>
              <a:off x="3351965" y="1330435"/>
              <a:ext cx="295449" cy="285401"/>
              <a:chOff x="3631100" y="1866150"/>
              <a:chExt cx="149875" cy="144800"/>
            </a:xfrm>
          </p:grpSpPr>
          <p:sp>
            <p:nvSpPr>
              <p:cNvPr id="5195" name="Google Shape;5195;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1"/>
            <p:cNvGrpSpPr/>
            <p:nvPr/>
          </p:nvGrpSpPr>
          <p:grpSpPr>
            <a:xfrm>
              <a:off x="3548208" y="1560352"/>
              <a:ext cx="294808" cy="286830"/>
              <a:chOff x="3730650" y="1982800"/>
              <a:chExt cx="149550" cy="145525"/>
            </a:xfrm>
          </p:grpSpPr>
          <p:sp>
            <p:nvSpPr>
              <p:cNvPr id="5198" name="Google Shape;5198;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0" name="Google Shape;5200;p81"/>
          <p:cNvGrpSpPr/>
          <p:nvPr/>
        </p:nvGrpSpPr>
        <p:grpSpPr>
          <a:xfrm>
            <a:off x="7624512" y="971306"/>
            <a:ext cx="804565" cy="677795"/>
            <a:chOff x="7636443" y="1204988"/>
            <a:chExt cx="804565" cy="677795"/>
          </a:xfrm>
        </p:grpSpPr>
        <p:grpSp>
          <p:nvGrpSpPr>
            <p:cNvPr id="5201" name="Google Shape;5201;p81"/>
            <p:cNvGrpSpPr/>
            <p:nvPr/>
          </p:nvGrpSpPr>
          <p:grpSpPr>
            <a:xfrm>
              <a:off x="7636443" y="1509705"/>
              <a:ext cx="804565" cy="373078"/>
              <a:chOff x="7636443" y="1509705"/>
              <a:chExt cx="804565" cy="373078"/>
            </a:xfrm>
          </p:grpSpPr>
          <p:sp>
            <p:nvSpPr>
              <p:cNvPr id="5202" name="Google Shape;5202;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1"/>
            <p:cNvGrpSpPr/>
            <p:nvPr/>
          </p:nvGrpSpPr>
          <p:grpSpPr>
            <a:xfrm>
              <a:off x="7636443" y="1408133"/>
              <a:ext cx="804565" cy="373078"/>
              <a:chOff x="7636443" y="1408133"/>
              <a:chExt cx="804565" cy="373078"/>
            </a:xfrm>
          </p:grpSpPr>
          <p:sp>
            <p:nvSpPr>
              <p:cNvPr id="5205" name="Google Shape;5205;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81"/>
            <p:cNvGrpSpPr/>
            <p:nvPr/>
          </p:nvGrpSpPr>
          <p:grpSpPr>
            <a:xfrm>
              <a:off x="7636443" y="1306560"/>
              <a:ext cx="804565" cy="373078"/>
              <a:chOff x="7636443" y="1306560"/>
              <a:chExt cx="804565" cy="373078"/>
            </a:xfrm>
          </p:grpSpPr>
          <p:sp>
            <p:nvSpPr>
              <p:cNvPr id="5208" name="Google Shape;5208;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81"/>
            <p:cNvGrpSpPr/>
            <p:nvPr/>
          </p:nvGrpSpPr>
          <p:grpSpPr>
            <a:xfrm>
              <a:off x="7636443" y="1204988"/>
              <a:ext cx="804565" cy="373078"/>
              <a:chOff x="7636443" y="1204988"/>
              <a:chExt cx="804565" cy="373078"/>
            </a:xfrm>
          </p:grpSpPr>
          <p:sp>
            <p:nvSpPr>
              <p:cNvPr id="5211" name="Google Shape;5211;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3" name="Google Shape;5213;p81"/>
          <p:cNvGrpSpPr/>
          <p:nvPr/>
        </p:nvGrpSpPr>
        <p:grpSpPr>
          <a:xfrm>
            <a:off x="4963358" y="1878721"/>
            <a:ext cx="661339" cy="661188"/>
            <a:chOff x="3990000" y="975400"/>
            <a:chExt cx="3934200" cy="3933300"/>
          </a:xfrm>
        </p:grpSpPr>
        <p:sp>
          <p:nvSpPr>
            <p:cNvPr id="5214" name="Google Shape;5214;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1"/>
          <p:cNvGrpSpPr/>
          <p:nvPr/>
        </p:nvGrpSpPr>
        <p:grpSpPr>
          <a:xfrm>
            <a:off x="6607006" y="1857359"/>
            <a:ext cx="868881" cy="684241"/>
            <a:chOff x="6598259" y="2078634"/>
            <a:chExt cx="868881" cy="684241"/>
          </a:xfrm>
        </p:grpSpPr>
        <p:sp>
          <p:nvSpPr>
            <p:cNvPr id="5219" name="Google Shape;5219;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5" name="Google Shape;5225;p81"/>
            <p:cNvGrpSpPr/>
            <p:nvPr/>
          </p:nvGrpSpPr>
          <p:grpSpPr>
            <a:xfrm>
              <a:off x="6808175" y="2078634"/>
              <a:ext cx="452229" cy="684241"/>
              <a:chOff x="6808175" y="2078634"/>
              <a:chExt cx="452229" cy="684241"/>
            </a:xfrm>
          </p:grpSpPr>
          <p:sp>
            <p:nvSpPr>
              <p:cNvPr id="5226" name="Google Shape;5226;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81"/>
              <p:cNvGrpSpPr/>
              <p:nvPr/>
            </p:nvGrpSpPr>
            <p:grpSpPr>
              <a:xfrm>
                <a:off x="6821586" y="2078634"/>
                <a:ext cx="426871" cy="684241"/>
                <a:chOff x="6821586" y="2078634"/>
                <a:chExt cx="426871" cy="684241"/>
              </a:xfrm>
            </p:grpSpPr>
            <p:grpSp>
              <p:nvGrpSpPr>
                <p:cNvPr id="5233" name="Google Shape;5233;p81"/>
                <p:cNvGrpSpPr/>
                <p:nvPr/>
              </p:nvGrpSpPr>
              <p:grpSpPr>
                <a:xfrm>
                  <a:off x="6821586" y="2078634"/>
                  <a:ext cx="426871" cy="684241"/>
                  <a:chOff x="6821586" y="2078634"/>
                  <a:chExt cx="426871" cy="684241"/>
                </a:xfrm>
              </p:grpSpPr>
              <p:sp>
                <p:nvSpPr>
                  <p:cNvPr id="5234" name="Google Shape;5234;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3" name="Google Shape;5253;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9" name="Google Shape;5259;p81"/>
          <p:cNvGrpSpPr/>
          <p:nvPr/>
        </p:nvGrpSpPr>
        <p:grpSpPr>
          <a:xfrm>
            <a:off x="5780173" y="1862968"/>
            <a:ext cx="671358" cy="671358"/>
            <a:chOff x="6535625" y="760425"/>
            <a:chExt cx="1665900" cy="1665900"/>
          </a:xfrm>
        </p:grpSpPr>
        <p:sp>
          <p:nvSpPr>
            <p:cNvPr id="5260" name="Google Shape;5260;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1"/>
          <p:cNvGrpSpPr/>
          <p:nvPr/>
        </p:nvGrpSpPr>
        <p:grpSpPr>
          <a:xfrm>
            <a:off x="716989" y="3531368"/>
            <a:ext cx="1340789" cy="640830"/>
            <a:chOff x="238125" y="1151100"/>
            <a:chExt cx="7139450" cy="3412300"/>
          </a:xfrm>
        </p:grpSpPr>
        <p:sp>
          <p:nvSpPr>
            <p:cNvPr id="5265" name="Google Shape;5265;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1"/>
          <p:cNvGrpSpPr/>
          <p:nvPr/>
        </p:nvGrpSpPr>
        <p:grpSpPr>
          <a:xfrm>
            <a:off x="5584212" y="2734649"/>
            <a:ext cx="985357" cy="585764"/>
            <a:chOff x="5145061" y="2881789"/>
            <a:chExt cx="1107641" cy="658458"/>
          </a:xfrm>
        </p:grpSpPr>
        <p:grpSp>
          <p:nvGrpSpPr>
            <p:cNvPr id="5278" name="Google Shape;5278;p81"/>
            <p:cNvGrpSpPr/>
            <p:nvPr/>
          </p:nvGrpSpPr>
          <p:grpSpPr>
            <a:xfrm>
              <a:off x="5722989" y="3244587"/>
              <a:ext cx="529713" cy="295659"/>
              <a:chOff x="5722989" y="3244587"/>
              <a:chExt cx="529713" cy="295659"/>
            </a:xfrm>
          </p:grpSpPr>
          <p:sp>
            <p:nvSpPr>
              <p:cNvPr id="5279" name="Google Shape;5279;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0" name="Google Shape;5280;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81" name="Google Shape;5281;p81"/>
            <p:cNvGrpSpPr/>
            <p:nvPr/>
          </p:nvGrpSpPr>
          <p:grpSpPr>
            <a:xfrm>
              <a:off x="5145061" y="3244587"/>
              <a:ext cx="536807" cy="295659"/>
              <a:chOff x="5145061" y="3244587"/>
              <a:chExt cx="536807" cy="295659"/>
            </a:xfrm>
          </p:grpSpPr>
          <p:sp>
            <p:nvSpPr>
              <p:cNvPr id="5282" name="Google Shape;5282;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3" name="Google Shape;5283;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84" name="Google Shape;5284;p81"/>
            <p:cNvGrpSpPr/>
            <p:nvPr/>
          </p:nvGrpSpPr>
          <p:grpSpPr>
            <a:xfrm>
              <a:off x="5341327" y="2898245"/>
              <a:ext cx="532309" cy="614891"/>
              <a:chOff x="5341327" y="2898245"/>
              <a:chExt cx="532309" cy="614891"/>
            </a:xfrm>
          </p:grpSpPr>
          <p:sp>
            <p:nvSpPr>
              <p:cNvPr id="5285" name="Google Shape;5285;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6" name="Google Shape;5286;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87" name="Google Shape;5287;p81"/>
            <p:cNvGrpSpPr/>
            <p:nvPr/>
          </p:nvGrpSpPr>
          <p:grpSpPr>
            <a:xfrm>
              <a:off x="5532290" y="2881789"/>
              <a:ext cx="620516" cy="305456"/>
              <a:chOff x="5532290" y="2881789"/>
              <a:chExt cx="620516" cy="305456"/>
            </a:xfrm>
          </p:grpSpPr>
          <p:sp>
            <p:nvSpPr>
              <p:cNvPr id="5288" name="Google Shape;5288;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9" name="Google Shape;5289;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90" name="Google Shape;5290;p81"/>
          <p:cNvGrpSpPr/>
          <p:nvPr/>
        </p:nvGrpSpPr>
        <p:grpSpPr>
          <a:xfrm>
            <a:off x="8163135" y="3526707"/>
            <a:ext cx="269068" cy="645491"/>
            <a:chOff x="7026852" y="3311869"/>
            <a:chExt cx="434331" cy="1041954"/>
          </a:xfrm>
        </p:grpSpPr>
        <p:sp>
          <p:nvSpPr>
            <p:cNvPr id="5291" name="Google Shape;5291;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1"/>
          <p:cNvGrpSpPr/>
          <p:nvPr/>
        </p:nvGrpSpPr>
        <p:grpSpPr>
          <a:xfrm>
            <a:off x="6179716" y="3565945"/>
            <a:ext cx="293882" cy="293836"/>
            <a:chOff x="4873519" y="3311869"/>
            <a:chExt cx="499374" cy="499296"/>
          </a:xfrm>
        </p:grpSpPr>
        <p:sp>
          <p:nvSpPr>
            <p:cNvPr id="5295" name="Google Shape;5295;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81"/>
          <p:cNvGrpSpPr/>
          <p:nvPr/>
        </p:nvGrpSpPr>
        <p:grpSpPr>
          <a:xfrm>
            <a:off x="6179716" y="3878316"/>
            <a:ext cx="293882" cy="293882"/>
            <a:chOff x="4873519" y="3875839"/>
            <a:chExt cx="499374" cy="499374"/>
          </a:xfrm>
        </p:grpSpPr>
        <p:sp>
          <p:nvSpPr>
            <p:cNvPr id="5298" name="Google Shape;5298;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1"/>
          <p:cNvGrpSpPr/>
          <p:nvPr/>
        </p:nvGrpSpPr>
        <p:grpSpPr>
          <a:xfrm>
            <a:off x="2410244" y="1850269"/>
            <a:ext cx="698104" cy="698208"/>
            <a:chOff x="2565073" y="2075876"/>
            <a:chExt cx="672482" cy="672518"/>
          </a:xfrm>
        </p:grpSpPr>
        <p:sp>
          <p:nvSpPr>
            <p:cNvPr id="5301" name="Google Shape;5301;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1"/>
          <p:cNvGrpSpPr/>
          <p:nvPr/>
        </p:nvGrpSpPr>
        <p:grpSpPr>
          <a:xfrm>
            <a:off x="5633655" y="3534869"/>
            <a:ext cx="438354" cy="637329"/>
            <a:chOff x="1697726" y="3244179"/>
            <a:chExt cx="788124" cy="1146069"/>
          </a:xfrm>
        </p:grpSpPr>
        <p:sp>
          <p:nvSpPr>
            <p:cNvPr id="5308" name="Google Shape;5308;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81"/>
          <p:cNvGrpSpPr/>
          <p:nvPr/>
        </p:nvGrpSpPr>
        <p:grpSpPr>
          <a:xfrm>
            <a:off x="7634869" y="1863232"/>
            <a:ext cx="799565" cy="670282"/>
            <a:chOff x="7617850" y="2063282"/>
            <a:chExt cx="799565" cy="670282"/>
          </a:xfrm>
        </p:grpSpPr>
        <p:cxnSp>
          <p:nvCxnSpPr>
            <p:cNvPr id="5312" name="Google Shape;5312;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3" name="Google Shape;5313;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4" name="Google Shape;5314;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5" name="Google Shape;5315;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6" name="Google Shape;5316;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17" name="Google Shape;5317;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18" name="Google Shape;5318;p81"/>
            <p:cNvGrpSpPr/>
            <p:nvPr/>
          </p:nvGrpSpPr>
          <p:grpSpPr>
            <a:xfrm>
              <a:off x="7734309" y="2063282"/>
              <a:ext cx="570957" cy="620095"/>
              <a:chOff x="7734309" y="2063282"/>
              <a:chExt cx="570957" cy="620095"/>
            </a:xfrm>
          </p:grpSpPr>
          <p:grpSp>
            <p:nvGrpSpPr>
              <p:cNvPr id="5319" name="Google Shape;5319;p81"/>
              <p:cNvGrpSpPr/>
              <p:nvPr/>
            </p:nvGrpSpPr>
            <p:grpSpPr>
              <a:xfrm>
                <a:off x="8031573" y="2063282"/>
                <a:ext cx="273693" cy="620095"/>
                <a:chOff x="8031573" y="2063282"/>
                <a:chExt cx="273693" cy="620095"/>
              </a:xfrm>
            </p:grpSpPr>
            <p:sp>
              <p:nvSpPr>
                <p:cNvPr id="5320" name="Google Shape;5320;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1"/>
              <p:cNvGrpSpPr/>
              <p:nvPr/>
            </p:nvGrpSpPr>
            <p:grpSpPr>
              <a:xfrm flipH="1">
                <a:off x="7734309" y="2063282"/>
                <a:ext cx="273693" cy="620095"/>
                <a:chOff x="8031573" y="2063282"/>
                <a:chExt cx="273693" cy="620095"/>
              </a:xfrm>
            </p:grpSpPr>
            <p:sp>
              <p:nvSpPr>
                <p:cNvPr id="5325" name="Google Shape;5325;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29" name="Google Shape;5329;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81"/>
          <p:cNvGrpSpPr/>
          <p:nvPr/>
        </p:nvGrpSpPr>
        <p:grpSpPr>
          <a:xfrm>
            <a:off x="7821475" y="2716715"/>
            <a:ext cx="602567" cy="601884"/>
            <a:chOff x="1186975" y="238125"/>
            <a:chExt cx="5244275" cy="5238325"/>
          </a:xfrm>
        </p:grpSpPr>
        <p:sp>
          <p:nvSpPr>
            <p:cNvPr id="5332" name="Google Shape;5332;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81"/>
          <p:cNvGrpSpPr/>
          <p:nvPr/>
        </p:nvGrpSpPr>
        <p:grpSpPr>
          <a:xfrm>
            <a:off x="3264213" y="1856199"/>
            <a:ext cx="651848" cy="687338"/>
            <a:chOff x="3400515" y="2056248"/>
            <a:chExt cx="698134" cy="735987"/>
          </a:xfrm>
        </p:grpSpPr>
        <p:grpSp>
          <p:nvGrpSpPr>
            <p:cNvPr id="5337" name="Google Shape;5337;p81"/>
            <p:cNvGrpSpPr/>
            <p:nvPr/>
          </p:nvGrpSpPr>
          <p:grpSpPr>
            <a:xfrm>
              <a:off x="3400515" y="2283913"/>
              <a:ext cx="312919" cy="219900"/>
              <a:chOff x="3400515" y="2283913"/>
              <a:chExt cx="312919" cy="219900"/>
            </a:xfrm>
          </p:grpSpPr>
          <p:sp>
            <p:nvSpPr>
              <p:cNvPr id="5338" name="Google Shape;5338;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39" name="Google Shape;5339;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40" name="Google Shape;5340;p81"/>
            <p:cNvGrpSpPr/>
            <p:nvPr/>
          </p:nvGrpSpPr>
          <p:grpSpPr>
            <a:xfrm>
              <a:off x="3547823" y="2461089"/>
              <a:ext cx="219900" cy="331146"/>
              <a:chOff x="3547823" y="2461089"/>
              <a:chExt cx="219900" cy="331146"/>
            </a:xfrm>
          </p:grpSpPr>
          <p:sp>
            <p:nvSpPr>
              <p:cNvPr id="5341" name="Google Shape;5341;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2" name="Google Shape;5342;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43" name="Google Shape;5343;p81"/>
            <p:cNvGrpSpPr/>
            <p:nvPr/>
          </p:nvGrpSpPr>
          <p:grpSpPr>
            <a:xfrm>
              <a:off x="3734138" y="2461089"/>
              <a:ext cx="219900" cy="331146"/>
              <a:chOff x="3734138" y="2461089"/>
              <a:chExt cx="219900" cy="331146"/>
            </a:xfrm>
          </p:grpSpPr>
          <p:sp>
            <p:nvSpPr>
              <p:cNvPr id="5344" name="Google Shape;5344;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5" name="Google Shape;5345;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46" name="Google Shape;5346;p81"/>
            <p:cNvGrpSpPr/>
            <p:nvPr/>
          </p:nvGrpSpPr>
          <p:grpSpPr>
            <a:xfrm>
              <a:off x="3787560" y="2281742"/>
              <a:ext cx="311089" cy="219900"/>
              <a:chOff x="3787560" y="2281742"/>
              <a:chExt cx="311089" cy="219900"/>
            </a:xfrm>
          </p:grpSpPr>
          <p:sp>
            <p:nvSpPr>
              <p:cNvPr id="5347" name="Google Shape;5347;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8" name="Google Shape;5348;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49" name="Google Shape;5349;p81"/>
            <p:cNvGrpSpPr/>
            <p:nvPr/>
          </p:nvGrpSpPr>
          <p:grpSpPr>
            <a:xfrm>
              <a:off x="3637290" y="2056248"/>
              <a:ext cx="219900" cy="330736"/>
              <a:chOff x="3637290" y="2056248"/>
              <a:chExt cx="219900" cy="330736"/>
            </a:xfrm>
          </p:grpSpPr>
          <p:sp>
            <p:nvSpPr>
              <p:cNvPr id="5350" name="Google Shape;5350;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51" name="Google Shape;5351;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52" name="Google Shape;5352;p81"/>
          <p:cNvGrpSpPr/>
          <p:nvPr/>
        </p:nvGrpSpPr>
        <p:grpSpPr>
          <a:xfrm>
            <a:off x="2555919" y="2726205"/>
            <a:ext cx="1268144" cy="592394"/>
            <a:chOff x="238125" y="1188750"/>
            <a:chExt cx="7140450" cy="3335550"/>
          </a:xfrm>
        </p:grpSpPr>
        <p:sp>
          <p:nvSpPr>
            <p:cNvPr id="5353" name="Google Shape;5353;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1"/>
          <p:cNvGrpSpPr/>
          <p:nvPr/>
        </p:nvGrpSpPr>
        <p:grpSpPr>
          <a:xfrm>
            <a:off x="6663819" y="2728360"/>
            <a:ext cx="1053944" cy="590147"/>
            <a:chOff x="238125" y="1335475"/>
            <a:chExt cx="5418735" cy="3034175"/>
          </a:xfrm>
        </p:grpSpPr>
        <p:sp>
          <p:nvSpPr>
            <p:cNvPr id="5359" name="Google Shape;5359;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81"/>
          <p:cNvGrpSpPr/>
          <p:nvPr/>
        </p:nvGrpSpPr>
        <p:grpSpPr>
          <a:xfrm>
            <a:off x="4094628" y="3533259"/>
            <a:ext cx="1268207" cy="638939"/>
            <a:chOff x="3967651" y="3645904"/>
            <a:chExt cx="1479304" cy="745292"/>
          </a:xfrm>
        </p:grpSpPr>
        <p:grpSp>
          <p:nvGrpSpPr>
            <p:cNvPr id="5363" name="Google Shape;5363;p81"/>
            <p:cNvGrpSpPr/>
            <p:nvPr/>
          </p:nvGrpSpPr>
          <p:grpSpPr>
            <a:xfrm>
              <a:off x="3967651" y="4009026"/>
              <a:ext cx="1479304" cy="382170"/>
              <a:chOff x="3967651" y="4009026"/>
              <a:chExt cx="1479304" cy="382170"/>
            </a:xfrm>
          </p:grpSpPr>
          <p:grpSp>
            <p:nvGrpSpPr>
              <p:cNvPr id="5364" name="Google Shape;5364;p81"/>
              <p:cNvGrpSpPr/>
              <p:nvPr/>
            </p:nvGrpSpPr>
            <p:grpSpPr>
              <a:xfrm>
                <a:off x="4892216" y="4195630"/>
                <a:ext cx="554739" cy="195566"/>
                <a:chOff x="3604375" y="4892160"/>
                <a:chExt cx="1651500" cy="582215"/>
              </a:xfrm>
            </p:grpSpPr>
            <p:sp>
              <p:nvSpPr>
                <p:cNvPr id="5365" name="Google Shape;5365;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1"/>
              <p:cNvGrpSpPr/>
              <p:nvPr/>
            </p:nvGrpSpPr>
            <p:grpSpPr>
              <a:xfrm>
                <a:off x="3967651" y="4146303"/>
                <a:ext cx="579402" cy="244893"/>
                <a:chOff x="851875" y="4745310"/>
                <a:chExt cx="1724925" cy="729065"/>
              </a:xfrm>
            </p:grpSpPr>
            <p:sp>
              <p:nvSpPr>
                <p:cNvPr id="5368" name="Google Shape;5368;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1"/>
              <p:cNvGrpSpPr/>
              <p:nvPr/>
            </p:nvGrpSpPr>
            <p:grpSpPr>
              <a:xfrm>
                <a:off x="4460753" y="4009026"/>
                <a:ext cx="493110" cy="382170"/>
                <a:chOff x="2319875" y="4336625"/>
                <a:chExt cx="1468025" cy="1137750"/>
              </a:xfrm>
            </p:grpSpPr>
            <p:sp>
              <p:nvSpPr>
                <p:cNvPr id="5371" name="Google Shape;5371;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3" name="Google Shape;5373;p81"/>
            <p:cNvGrpSpPr/>
            <p:nvPr/>
          </p:nvGrpSpPr>
          <p:grpSpPr>
            <a:xfrm>
              <a:off x="4479443" y="3645904"/>
              <a:ext cx="455965" cy="388789"/>
              <a:chOff x="2957425" y="238100"/>
              <a:chExt cx="1910200" cy="1628775"/>
            </a:xfrm>
          </p:grpSpPr>
          <p:sp>
            <p:nvSpPr>
              <p:cNvPr id="5374" name="Google Shape;5374;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81"/>
          <p:cNvGrpSpPr/>
          <p:nvPr/>
        </p:nvGrpSpPr>
        <p:grpSpPr>
          <a:xfrm>
            <a:off x="2480742" y="3534460"/>
            <a:ext cx="1243128" cy="637739"/>
            <a:chOff x="2496310" y="3693351"/>
            <a:chExt cx="1342906" cy="688926"/>
          </a:xfrm>
        </p:grpSpPr>
        <p:grpSp>
          <p:nvGrpSpPr>
            <p:cNvPr id="5385" name="Google Shape;5385;p81"/>
            <p:cNvGrpSpPr/>
            <p:nvPr/>
          </p:nvGrpSpPr>
          <p:grpSpPr>
            <a:xfrm>
              <a:off x="2496310" y="3693351"/>
              <a:ext cx="1342906" cy="688875"/>
              <a:chOff x="2496310" y="3693351"/>
              <a:chExt cx="1342906" cy="688875"/>
            </a:xfrm>
          </p:grpSpPr>
          <p:sp>
            <p:nvSpPr>
              <p:cNvPr id="5386" name="Google Shape;5386;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2" name="Google Shape;5392;p81"/>
              <p:cNvCxnSpPr>
                <a:stCxn id="539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93" name="Google Shape;5393;p81"/>
              <p:cNvCxnSpPr>
                <a:stCxn id="538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94" name="Google Shape;5394;p81"/>
              <p:cNvCxnSpPr>
                <a:stCxn id="538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95" name="Google Shape;5395;p81"/>
              <p:cNvCxnSpPr>
                <a:stCxn id="539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96" name="Google Shape;5396;p81"/>
              <p:cNvCxnSpPr>
                <a:stCxn id="538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97" name="Google Shape;5397;p81"/>
            <p:cNvGrpSpPr/>
            <p:nvPr/>
          </p:nvGrpSpPr>
          <p:grpSpPr>
            <a:xfrm>
              <a:off x="2675275" y="3930557"/>
              <a:ext cx="1003306" cy="451719"/>
              <a:chOff x="2675275" y="4174282"/>
              <a:chExt cx="1003306" cy="451719"/>
            </a:xfrm>
          </p:grpSpPr>
          <p:sp>
            <p:nvSpPr>
              <p:cNvPr id="5398" name="Google Shape;5398;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1" name="Google Shape;5401;p81"/>
          <p:cNvGrpSpPr/>
          <p:nvPr/>
        </p:nvGrpSpPr>
        <p:grpSpPr>
          <a:xfrm>
            <a:off x="1654412" y="971306"/>
            <a:ext cx="574511" cy="874709"/>
            <a:chOff x="1715404" y="1112080"/>
            <a:chExt cx="642270" cy="977984"/>
          </a:xfrm>
        </p:grpSpPr>
        <p:grpSp>
          <p:nvGrpSpPr>
            <p:cNvPr id="5402" name="Google Shape;5402;p81"/>
            <p:cNvGrpSpPr/>
            <p:nvPr/>
          </p:nvGrpSpPr>
          <p:grpSpPr>
            <a:xfrm>
              <a:off x="1715404" y="1112080"/>
              <a:ext cx="642270" cy="977984"/>
              <a:chOff x="1715404" y="1112080"/>
              <a:chExt cx="642270" cy="977984"/>
            </a:xfrm>
          </p:grpSpPr>
          <p:sp>
            <p:nvSpPr>
              <p:cNvPr id="5403" name="Google Shape;5403;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81"/>
            <p:cNvGrpSpPr/>
            <p:nvPr/>
          </p:nvGrpSpPr>
          <p:grpSpPr>
            <a:xfrm>
              <a:off x="1768927" y="1165603"/>
              <a:ext cx="535225" cy="851367"/>
              <a:chOff x="1768927" y="1165603"/>
              <a:chExt cx="535225" cy="851367"/>
            </a:xfrm>
          </p:grpSpPr>
          <p:sp>
            <p:nvSpPr>
              <p:cNvPr id="5406" name="Google Shape;5406;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1"/>
            <p:cNvGrpSpPr/>
            <p:nvPr/>
          </p:nvGrpSpPr>
          <p:grpSpPr>
            <a:xfrm>
              <a:off x="1822449" y="1219125"/>
              <a:ext cx="428180" cy="718859"/>
              <a:chOff x="1822449" y="1219125"/>
              <a:chExt cx="428180" cy="718859"/>
            </a:xfrm>
          </p:grpSpPr>
          <p:sp>
            <p:nvSpPr>
              <p:cNvPr id="5409" name="Google Shape;5409;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1"/>
            <p:cNvGrpSpPr/>
            <p:nvPr/>
          </p:nvGrpSpPr>
          <p:grpSpPr>
            <a:xfrm>
              <a:off x="1875972" y="1272648"/>
              <a:ext cx="321135" cy="586939"/>
              <a:chOff x="1875972" y="1272648"/>
              <a:chExt cx="321135" cy="586939"/>
            </a:xfrm>
          </p:grpSpPr>
          <p:sp>
            <p:nvSpPr>
              <p:cNvPr id="5412" name="Google Shape;5412;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4" name="Google Shape;5414;p81"/>
          <p:cNvGrpSpPr/>
          <p:nvPr/>
        </p:nvGrpSpPr>
        <p:grpSpPr>
          <a:xfrm>
            <a:off x="7761573" y="3528028"/>
            <a:ext cx="293855" cy="644170"/>
            <a:chOff x="241025" y="3151575"/>
            <a:chExt cx="293855" cy="644170"/>
          </a:xfrm>
        </p:grpSpPr>
        <p:sp>
          <p:nvSpPr>
            <p:cNvPr id="5415" name="Google Shape;5415;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81"/>
          <p:cNvGrpSpPr/>
          <p:nvPr/>
        </p:nvGrpSpPr>
        <p:grpSpPr>
          <a:xfrm>
            <a:off x="709557" y="2728028"/>
            <a:ext cx="1779649" cy="591620"/>
            <a:chOff x="246070" y="1983375"/>
            <a:chExt cx="1855347" cy="616849"/>
          </a:xfrm>
        </p:grpSpPr>
        <p:sp>
          <p:nvSpPr>
            <p:cNvPr id="5418" name="Google Shape;5418;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1"/>
          <p:cNvGrpSpPr/>
          <p:nvPr/>
        </p:nvGrpSpPr>
        <p:grpSpPr>
          <a:xfrm>
            <a:off x="2320424" y="971306"/>
            <a:ext cx="711055" cy="745993"/>
            <a:chOff x="2496269" y="1171698"/>
            <a:chExt cx="761953" cy="799392"/>
          </a:xfrm>
        </p:grpSpPr>
        <p:grpSp>
          <p:nvGrpSpPr>
            <p:cNvPr id="5428" name="Google Shape;5428;p81"/>
            <p:cNvGrpSpPr/>
            <p:nvPr/>
          </p:nvGrpSpPr>
          <p:grpSpPr>
            <a:xfrm>
              <a:off x="2496269" y="1171698"/>
              <a:ext cx="761953" cy="723022"/>
              <a:chOff x="2496269" y="1171698"/>
              <a:chExt cx="761953" cy="723022"/>
            </a:xfrm>
          </p:grpSpPr>
          <p:sp>
            <p:nvSpPr>
              <p:cNvPr id="5429" name="Google Shape;5429;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1" name="Google Shape;5431;p81"/>
              <p:cNvGrpSpPr/>
              <p:nvPr/>
            </p:nvGrpSpPr>
            <p:grpSpPr>
              <a:xfrm>
                <a:off x="2496269" y="1171698"/>
                <a:ext cx="761953" cy="723022"/>
                <a:chOff x="2496269" y="1120652"/>
                <a:chExt cx="761953" cy="723022"/>
              </a:xfrm>
            </p:grpSpPr>
            <p:grpSp>
              <p:nvGrpSpPr>
                <p:cNvPr id="5432" name="Google Shape;5432;p81"/>
                <p:cNvGrpSpPr/>
                <p:nvPr/>
              </p:nvGrpSpPr>
              <p:grpSpPr>
                <a:xfrm>
                  <a:off x="2496269" y="1120652"/>
                  <a:ext cx="761953" cy="723022"/>
                  <a:chOff x="2496269" y="1120652"/>
                  <a:chExt cx="761953" cy="723022"/>
                </a:xfrm>
              </p:grpSpPr>
              <p:grpSp>
                <p:nvGrpSpPr>
                  <p:cNvPr id="5433" name="Google Shape;5433;p81"/>
                  <p:cNvGrpSpPr/>
                  <p:nvPr/>
                </p:nvGrpSpPr>
                <p:grpSpPr>
                  <a:xfrm>
                    <a:off x="2496269" y="1304589"/>
                    <a:ext cx="407089" cy="305057"/>
                    <a:chOff x="2496269" y="1304589"/>
                    <a:chExt cx="407089" cy="305057"/>
                  </a:xfrm>
                </p:grpSpPr>
                <p:sp>
                  <p:nvSpPr>
                    <p:cNvPr id="5434" name="Google Shape;5434;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1"/>
                  <p:cNvGrpSpPr/>
                  <p:nvPr/>
                </p:nvGrpSpPr>
                <p:grpSpPr>
                  <a:xfrm>
                    <a:off x="2586468" y="1493376"/>
                    <a:ext cx="358850" cy="349656"/>
                    <a:chOff x="2586468" y="1493376"/>
                    <a:chExt cx="358850" cy="349656"/>
                  </a:xfrm>
                </p:grpSpPr>
                <p:sp>
                  <p:nvSpPr>
                    <p:cNvPr id="5437" name="Google Shape;5437;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1"/>
                  <p:cNvGrpSpPr/>
                  <p:nvPr/>
                </p:nvGrpSpPr>
                <p:grpSpPr>
                  <a:xfrm>
                    <a:off x="2807939" y="1494024"/>
                    <a:ext cx="358857" cy="349650"/>
                    <a:chOff x="2807939" y="1494024"/>
                    <a:chExt cx="358857" cy="349650"/>
                  </a:xfrm>
                </p:grpSpPr>
                <p:sp>
                  <p:nvSpPr>
                    <p:cNvPr id="5440" name="Google Shape;5440;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1"/>
                  <p:cNvGrpSpPr/>
                  <p:nvPr/>
                </p:nvGrpSpPr>
                <p:grpSpPr>
                  <a:xfrm>
                    <a:off x="2851133" y="1305635"/>
                    <a:ext cx="407089" cy="305057"/>
                    <a:chOff x="2851133" y="1305635"/>
                    <a:chExt cx="407089" cy="305057"/>
                  </a:xfrm>
                </p:grpSpPr>
                <p:sp>
                  <p:nvSpPr>
                    <p:cNvPr id="5443" name="Google Shape;5443;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1"/>
                  <p:cNvGrpSpPr/>
                  <p:nvPr/>
                </p:nvGrpSpPr>
                <p:grpSpPr>
                  <a:xfrm>
                    <a:off x="2727495" y="1120652"/>
                    <a:ext cx="300271" cy="396358"/>
                    <a:chOff x="2727495" y="1120652"/>
                    <a:chExt cx="300271" cy="396358"/>
                  </a:xfrm>
                </p:grpSpPr>
                <p:sp>
                  <p:nvSpPr>
                    <p:cNvPr id="5446" name="Google Shape;5446;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8" name="Google Shape;5448;p81"/>
                <p:cNvGrpSpPr/>
                <p:nvPr/>
              </p:nvGrpSpPr>
              <p:grpSpPr>
                <a:xfrm>
                  <a:off x="2722305" y="1350460"/>
                  <a:ext cx="308357" cy="308344"/>
                  <a:chOff x="2722305" y="1350460"/>
                  <a:chExt cx="308357" cy="308344"/>
                </a:xfrm>
              </p:grpSpPr>
              <p:sp>
                <p:nvSpPr>
                  <p:cNvPr id="5449" name="Google Shape;5449;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81"/>
                  <p:cNvGrpSpPr/>
                  <p:nvPr/>
                </p:nvGrpSpPr>
                <p:grpSpPr>
                  <a:xfrm>
                    <a:off x="2725064" y="1364529"/>
                    <a:ext cx="297954" cy="280182"/>
                    <a:chOff x="2725064" y="1364529"/>
                    <a:chExt cx="297954" cy="280182"/>
                  </a:xfrm>
                </p:grpSpPr>
                <p:sp>
                  <p:nvSpPr>
                    <p:cNvPr id="5451" name="Google Shape;5451;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56" name="Google Shape;5456;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1"/>
          <p:cNvGrpSpPr/>
          <p:nvPr/>
        </p:nvGrpSpPr>
        <p:grpSpPr>
          <a:xfrm>
            <a:off x="3909124" y="2727412"/>
            <a:ext cx="1569144" cy="591015"/>
            <a:chOff x="3820100" y="3023049"/>
            <a:chExt cx="1303926" cy="491162"/>
          </a:xfrm>
        </p:grpSpPr>
        <p:grpSp>
          <p:nvGrpSpPr>
            <p:cNvPr id="5462" name="Google Shape;5462;p81"/>
            <p:cNvGrpSpPr/>
            <p:nvPr/>
          </p:nvGrpSpPr>
          <p:grpSpPr>
            <a:xfrm>
              <a:off x="3820100" y="3023072"/>
              <a:ext cx="1303926" cy="491139"/>
              <a:chOff x="3820100" y="3023072"/>
              <a:chExt cx="1303926" cy="491139"/>
            </a:xfrm>
          </p:grpSpPr>
          <p:sp>
            <p:nvSpPr>
              <p:cNvPr id="5463" name="Google Shape;5463;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1"/>
            <p:cNvGrpSpPr/>
            <p:nvPr/>
          </p:nvGrpSpPr>
          <p:grpSpPr>
            <a:xfrm>
              <a:off x="4132439" y="3023645"/>
              <a:ext cx="393633" cy="177096"/>
              <a:chOff x="4132439" y="3023645"/>
              <a:chExt cx="393633" cy="177096"/>
            </a:xfrm>
          </p:grpSpPr>
          <p:sp>
            <p:nvSpPr>
              <p:cNvPr id="5466" name="Google Shape;5466;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1"/>
            <p:cNvGrpSpPr/>
            <p:nvPr/>
          </p:nvGrpSpPr>
          <p:grpSpPr>
            <a:xfrm>
              <a:off x="3921811" y="3023049"/>
              <a:ext cx="1002397" cy="388943"/>
              <a:chOff x="3921811" y="3023049"/>
              <a:chExt cx="1002397" cy="388943"/>
            </a:xfrm>
          </p:grpSpPr>
          <p:sp>
            <p:nvSpPr>
              <p:cNvPr id="5469" name="Google Shape;5469;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1"/>
            <p:cNvGrpSpPr/>
            <p:nvPr/>
          </p:nvGrpSpPr>
          <p:grpSpPr>
            <a:xfrm>
              <a:off x="4023645" y="3023049"/>
              <a:ext cx="683032" cy="286722"/>
              <a:chOff x="4023645" y="3023049"/>
              <a:chExt cx="683032" cy="286722"/>
            </a:xfrm>
          </p:grpSpPr>
          <p:sp>
            <p:nvSpPr>
              <p:cNvPr id="5472" name="Google Shape;5472;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4" name="Google Shape;5474;p81"/>
          <p:cNvGrpSpPr/>
          <p:nvPr/>
        </p:nvGrpSpPr>
        <p:grpSpPr>
          <a:xfrm>
            <a:off x="1541246" y="1854257"/>
            <a:ext cx="713522" cy="688025"/>
            <a:chOff x="1706078" y="2092648"/>
            <a:chExt cx="660913" cy="637296"/>
          </a:xfrm>
        </p:grpSpPr>
        <p:sp>
          <p:nvSpPr>
            <p:cNvPr id="5475" name="Google Shape;5475;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6" name="Google Shape;5476;p81"/>
            <p:cNvGrpSpPr/>
            <p:nvPr/>
          </p:nvGrpSpPr>
          <p:grpSpPr>
            <a:xfrm>
              <a:off x="1706078" y="2092648"/>
              <a:ext cx="660913" cy="575241"/>
              <a:chOff x="1706078" y="2092648"/>
              <a:chExt cx="660913" cy="575241"/>
            </a:xfrm>
          </p:grpSpPr>
          <p:sp>
            <p:nvSpPr>
              <p:cNvPr id="5477" name="Google Shape;5477;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0" name="Google Shape;5480;p81"/>
          <p:cNvGrpSpPr/>
          <p:nvPr/>
        </p:nvGrpSpPr>
        <p:grpSpPr>
          <a:xfrm>
            <a:off x="6303104" y="971806"/>
            <a:ext cx="1317459" cy="684168"/>
            <a:chOff x="238125" y="999450"/>
            <a:chExt cx="7140700" cy="3708225"/>
          </a:xfrm>
        </p:grpSpPr>
        <p:sp>
          <p:nvSpPr>
            <p:cNvPr id="5481" name="Google Shape;5481;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82"/>
          <p:cNvGrpSpPr/>
          <p:nvPr/>
        </p:nvGrpSpPr>
        <p:grpSpPr>
          <a:xfrm>
            <a:off x="717025" y="967615"/>
            <a:ext cx="1636117" cy="1526144"/>
            <a:chOff x="729238" y="1179665"/>
            <a:chExt cx="1636117" cy="1526144"/>
          </a:xfrm>
        </p:grpSpPr>
        <p:grpSp>
          <p:nvGrpSpPr>
            <p:cNvPr id="5495" name="Google Shape;5495;p82"/>
            <p:cNvGrpSpPr/>
            <p:nvPr/>
          </p:nvGrpSpPr>
          <p:grpSpPr>
            <a:xfrm>
              <a:off x="729238" y="1179665"/>
              <a:ext cx="80700" cy="1526144"/>
              <a:chOff x="729238" y="1179665"/>
              <a:chExt cx="80700" cy="1526144"/>
            </a:xfrm>
          </p:grpSpPr>
          <p:sp>
            <p:nvSpPr>
              <p:cNvPr id="5496" name="Google Shape;5496;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82"/>
            <p:cNvGrpSpPr/>
            <p:nvPr/>
          </p:nvGrpSpPr>
          <p:grpSpPr>
            <a:xfrm>
              <a:off x="903098" y="1179665"/>
              <a:ext cx="80700" cy="1526144"/>
              <a:chOff x="903098" y="1179665"/>
              <a:chExt cx="80700" cy="1526144"/>
            </a:xfrm>
          </p:grpSpPr>
          <p:sp>
            <p:nvSpPr>
              <p:cNvPr id="5507" name="Google Shape;5507;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2"/>
            <p:cNvGrpSpPr/>
            <p:nvPr/>
          </p:nvGrpSpPr>
          <p:grpSpPr>
            <a:xfrm>
              <a:off x="1076958" y="1179665"/>
              <a:ext cx="80700" cy="1526144"/>
              <a:chOff x="1076958" y="1179665"/>
              <a:chExt cx="80700" cy="1526144"/>
            </a:xfrm>
          </p:grpSpPr>
          <p:sp>
            <p:nvSpPr>
              <p:cNvPr id="5518" name="Google Shape;5518;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2"/>
            <p:cNvGrpSpPr/>
            <p:nvPr/>
          </p:nvGrpSpPr>
          <p:grpSpPr>
            <a:xfrm>
              <a:off x="1247707" y="1179665"/>
              <a:ext cx="80700" cy="1526144"/>
              <a:chOff x="1247707" y="1179665"/>
              <a:chExt cx="80700" cy="1526144"/>
            </a:xfrm>
          </p:grpSpPr>
          <p:sp>
            <p:nvSpPr>
              <p:cNvPr id="5529" name="Google Shape;5529;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2"/>
            <p:cNvGrpSpPr/>
            <p:nvPr/>
          </p:nvGrpSpPr>
          <p:grpSpPr>
            <a:xfrm>
              <a:off x="1421567" y="1179665"/>
              <a:ext cx="80700" cy="1526144"/>
              <a:chOff x="1421567" y="1179665"/>
              <a:chExt cx="80700" cy="1526144"/>
            </a:xfrm>
          </p:grpSpPr>
          <p:sp>
            <p:nvSpPr>
              <p:cNvPr id="5540" name="Google Shape;5540;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82"/>
            <p:cNvGrpSpPr/>
            <p:nvPr/>
          </p:nvGrpSpPr>
          <p:grpSpPr>
            <a:xfrm>
              <a:off x="1592327" y="1179665"/>
              <a:ext cx="80700" cy="1526144"/>
              <a:chOff x="1592327" y="1179665"/>
              <a:chExt cx="80700" cy="1526144"/>
            </a:xfrm>
          </p:grpSpPr>
          <p:sp>
            <p:nvSpPr>
              <p:cNvPr id="5551" name="Google Shape;5551;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82"/>
            <p:cNvGrpSpPr/>
            <p:nvPr/>
          </p:nvGrpSpPr>
          <p:grpSpPr>
            <a:xfrm>
              <a:off x="1766187" y="1179665"/>
              <a:ext cx="80700" cy="1526144"/>
              <a:chOff x="1766187" y="1179665"/>
              <a:chExt cx="80700" cy="1526144"/>
            </a:xfrm>
          </p:grpSpPr>
          <p:sp>
            <p:nvSpPr>
              <p:cNvPr id="5562" name="Google Shape;5562;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2"/>
            <p:cNvGrpSpPr/>
            <p:nvPr/>
          </p:nvGrpSpPr>
          <p:grpSpPr>
            <a:xfrm>
              <a:off x="1936935" y="1179665"/>
              <a:ext cx="80700" cy="1526144"/>
              <a:chOff x="1936935" y="1179665"/>
              <a:chExt cx="80700" cy="1526144"/>
            </a:xfrm>
          </p:grpSpPr>
          <p:sp>
            <p:nvSpPr>
              <p:cNvPr id="5573" name="Google Shape;5573;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82"/>
            <p:cNvGrpSpPr/>
            <p:nvPr/>
          </p:nvGrpSpPr>
          <p:grpSpPr>
            <a:xfrm>
              <a:off x="2110795" y="1179665"/>
              <a:ext cx="80700" cy="1526144"/>
              <a:chOff x="2110795" y="1179665"/>
              <a:chExt cx="80700" cy="1526144"/>
            </a:xfrm>
          </p:grpSpPr>
          <p:sp>
            <p:nvSpPr>
              <p:cNvPr id="5584" name="Google Shape;5584;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82"/>
            <p:cNvGrpSpPr/>
            <p:nvPr/>
          </p:nvGrpSpPr>
          <p:grpSpPr>
            <a:xfrm>
              <a:off x="2284655" y="1179665"/>
              <a:ext cx="80700" cy="1526144"/>
              <a:chOff x="2284655" y="1179665"/>
              <a:chExt cx="80700" cy="1526144"/>
            </a:xfrm>
          </p:grpSpPr>
          <p:sp>
            <p:nvSpPr>
              <p:cNvPr id="5595" name="Google Shape;5595;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5" name="Google Shape;5605;p82"/>
          <p:cNvGrpSpPr/>
          <p:nvPr/>
        </p:nvGrpSpPr>
        <p:grpSpPr>
          <a:xfrm>
            <a:off x="2611692" y="986753"/>
            <a:ext cx="1364248" cy="1102133"/>
            <a:chOff x="2623904" y="1198803"/>
            <a:chExt cx="1364248" cy="1102133"/>
          </a:xfrm>
        </p:grpSpPr>
        <p:grpSp>
          <p:nvGrpSpPr>
            <p:cNvPr id="5606" name="Google Shape;5606;p82"/>
            <p:cNvGrpSpPr/>
            <p:nvPr/>
          </p:nvGrpSpPr>
          <p:grpSpPr>
            <a:xfrm>
              <a:off x="2623907" y="1198803"/>
              <a:ext cx="1364245" cy="273000"/>
              <a:chOff x="2623907" y="1198803"/>
              <a:chExt cx="1364245" cy="273000"/>
            </a:xfrm>
          </p:grpSpPr>
          <p:sp>
            <p:nvSpPr>
              <p:cNvPr id="5607" name="Google Shape;5607;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82"/>
            <p:cNvGrpSpPr/>
            <p:nvPr/>
          </p:nvGrpSpPr>
          <p:grpSpPr>
            <a:xfrm>
              <a:off x="2623904" y="1476964"/>
              <a:ext cx="1364245" cy="273000"/>
              <a:chOff x="2623904" y="1476964"/>
              <a:chExt cx="1364245" cy="273000"/>
            </a:xfrm>
          </p:grpSpPr>
          <p:sp>
            <p:nvSpPr>
              <p:cNvPr id="5613" name="Google Shape;5613;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82"/>
            <p:cNvGrpSpPr/>
            <p:nvPr/>
          </p:nvGrpSpPr>
          <p:grpSpPr>
            <a:xfrm>
              <a:off x="2623907" y="1749775"/>
              <a:ext cx="1364245" cy="273000"/>
              <a:chOff x="2623907" y="1749775"/>
              <a:chExt cx="1364245" cy="273000"/>
            </a:xfrm>
          </p:grpSpPr>
          <p:sp>
            <p:nvSpPr>
              <p:cNvPr id="5619" name="Google Shape;5619;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2"/>
            <p:cNvGrpSpPr/>
            <p:nvPr/>
          </p:nvGrpSpPr>
          <p:grpSpPr>
            <a:xfrm>
              <a:off x="2623904" y="2027936"/>
              <a:ext cx="1364245" cy="273000"/>
              <a:chOff x="2623904" y="2027936"/>
              <a:chExt cx="1364245" cy="273000"/>
            </a:xfrm>
          </p:grpSpPr>
          <p:sp>
            <p:nvSpPr>
              <p:cNvPr id="5625" name="Google Shape;5625;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0" name="Google Shape;5630;p82"/>
          <p:cNvGrpSpPr/>
          <p:nvPr/>
        </p:nvGrpSpPr>
        <p:grpSpPr>
          <a:xfrm>
            <a:off x="2601153" y="2445826"/>
            <a:ext cx="1387541" cy="159124"/>
            <a:chOff x="3200660" y="2180272"/>
            <a:chExt cx="2563824" cy="378237"/>
          </a:xfrm>
        </p:grpSpPr>
        <p:sp>
          <p:nvSpPr>
            <p:cNvPr id="5631" name="Google Shape;5631;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2"/>
          <p:cNvGrpSpPr/>
          <p:nvPr/>
        </p:nvGrpSpPr>
        <p:grpSpPr>
          <a:xfrm>
            <a:off x="2597677" y="2723590"/>
            <a:ext cx="1390502" cy="159625"/>
            <a:chOff x="3530150" y="2790075"/>
            <a:chExt cx="1962600" cy="225300"/>
          </a:xfrm>
        </p:grpSpPr>
        <p:sp>
          <p:nvSpPr>
            <p:cNvPr id="5650" name="Google Shape;5650;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2"/>
          <p:cNvGrpSpPr/>
          <p:nvPr/>
        </p:nvGrpSpPr>
        <p:grpSpPr>
          <a:xfrm>
            <a:off x="2597735" y="3001855"/>
            <a:ext cx="1411629" cy="154175"/>
            <a:chOff x="3558802" y="4011244"/>
            <a:chExt cx="1866000" cy="111600"/>
          </a:xfrm>
        </p:grpSpPr>
        <p:sp>
          <p:nvSpPr>
            <p:cNvPr id="5653" name="Google Shape;5653;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2"/>
          <p:cNvGrpSpPr/>
          <p:nvPr/>
        </p:nvGrpSpPr>
        <p:grpSpPr>
          <a:xfrm>
            <a:off x="2598023" y="2207425"/>
            <a:ext cx="1383503" cy="119761"/>
            <a:chOff x="3465975" y="2270258"/>
            <a:chExt cx="1986364" cy="171947"/>
          </a:xfrm>
        </p:grpSpPr>
        <p:sp>
          <p:nvSpPr>
            <p:cNvPr id="5656" name="Google Shape;5656;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2"/>
          <p:cNvGrpSpPr/>
          <p:nvPr/>
        </p:nvGrpSpPr>
        <p:grpSpPr>
          <a:xfrm>
            <a:off x="2609030" y="3571198"/>
            <a:ext cx="1369531" cy="195460"/>
            <a:chOff x="723300" y="4253549"/>
            <a:chExt cx="2276482" cy="324900"/>
          </a:xfrm>
        </p:grpSpPr>
        <p:sp>
          <p:nvSpPr>
            <p:cNvPr id="5665" name="Google Shape;5665;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2"/>
          <p:cNvGrpSpPr/>
          <p:nvPr/>
        </p:nvGrpSpPr>
        <p:grpSpPr>
          <a:xfrm>
            <a:off x="2598591" y="3272439"/>
            <a:ext cx="1389066" cy="180119"/>
            <a:chOff x="705948" y="3788465"/>
            <a:chExt cx="2308953" cy="299400"/>
          </a:xfrm>
        </p:grpSpPr>
        <p:sp>
          <p:nvSpPr>
            <p:cNvPr id="5671" name="Google Shape;5671;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2"/>
          <p:cNvGrpSpPr/>
          <p:nvPr/>
        </p:nvGrpSpPr>
        <p:grpSpPr>
          <a:xfrm>
            <a:off x="4195581" y="1876393"/>
            <a:ext cx="1433821" cy="191501"/>
            <a:chOff x="4273350" y="2088443"/>
            <a:chExt cx="1433821" cy="191501"/>
          </a:xfrm>
        </p:grpSpPr>
        <p:grpSp>
          <p:nvGrpSpPr>
            <p:cNvPr id="5677" name="Google Shape;5677;p82"/>
            <p:cNvGrpSpPr/>
            <p:nvPr/>
          </p:nvGrpSpPr>
          <p:grpSpPr>
            <a:xfrm>
              <a:off x="4273350" y="2088443"/>
              <a:ext cx="1433821" cy="0"/>
              <a:chOff x="5224975" y="2962250"/>
              <a:chExt cx="1544400" cy="0"/>
            </a:xfrm>
          </p:grpSpPr>
          <p:cxnSp>
            <p:nvCxnSpPr>
              <p:cNvPr id="5678" name="Google Shape;5678;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79" name="Google Shape;5679;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80" name="Google Shape;5680;p82"/>
            <p:cNvGrpSpPr/>
            <p:nvPr/>
          </p:nvGrpSpPr>
          <p:grpSpPr>
            <a:xfrm>
              <a:off x="4273350" y="2279944"/>
              <a:ext cx="1433821" cy="0"/>
              <a:chOff x="5224975" y="2962250"/>
              <a:chExt cx="1544400" cy="0"/>
            </a:xfrm>
          </p:grpSpPr>
          <p:cxnSp>
            <p:nvCxnSpPr>
              <p:cNvPr id="5681" name="Google Shape;5681;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82" name="Google Shape;5682;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83" name="Google Shape;5683;p82"/>
          <p:cNvGrpSpPr/>
          <p:nvPr/>
        </p:nvGrpSpPr>
        <p:grpSpPr>
          <a:xfrm>
            <a:off x="2646528" y="3885297"/>
            <a:ext cx="1304609" cy="294074"/>
            <a:chOff x="2658741" y="4097347"/>
            <a:chExt cx="1304609" cy="294074"/>
          </a:xfrm>
        </p:grpSpPr>
        <p:grpSp>
          <p:nvGrpSpPr>
            <p:cNvPr id="5684" name="Google Shape;5684;p82"/>
            <p:cNvGrpSpPr/>
            <p:nvPr/>
          </p:nvGrpSpPr>
          <p:grpSpPr>
            <a:xfrm>
              <a:off x="2658741" y="4097347"/>
              <a:ext cx="118572" cy="294074"/>
              <a:chOff x="3343310" y="4475555"/>
              <a:chExt cx="127717" cy="316753"/>
            </a:xfrm>
          </p:grpSpPr>
          <p:sp>
            <p:nvSpPr>
              <p:cNvPr id="5685" name="Google Shape;5685;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2"/>
            <p:cNvGrpSpPr/>
            <p:nvPr/>
          </p:nvGrpSpPr>
          <p:grpSpPr>
            <a:xfrm>
              <a:off x="3815519" y="4098388"/>
              <a:ext cx="147831" cy="291991"/>
              <a:chOff x="3527539" y="4476677"/>
              <a:chExt cx="159232" cy="314510"/>
            </a:xfrm>
          </p:grpSpPr>
          <p:sp>
            <p:nvSpPr>
              <p:cNvPr id="5688" name="Google Shape;5688;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82"/>
            <p:cNvGrpSpPr/>
            <p:nvPr/>
          </p:nvGrpSpPr>
          <p:grpSpPr>
            <a:xfrm>
              <a:off x="3511696" y="4098388"/>
              <a:ext cx="147831" cy="291991"/>
              <a:chOff x="3527539" y="4476677"/>
              <a:chExt cx="159232" cy="314510"/>
            </a:xfrm>
          </p:grpSpPr>
          <p:sp>
            <p:nvSpPr>
              <p:cNvPr id="5691" name="Google Shape;5691;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2"/>
            <p:cNvGrpSpPr/>
            <p:nvPr/>
          </p:nvGrpSpPr>
          <p:grpSpPr>
            <a:xfrm>
              <a:off x="3207874" y="4098388"/>
              <a:ext cx="147831" cy="291991"/>
              <a:chOff x="3527539" y="4476677"/>
              <a:chExt cx="159232" cy="314510"/>
            </a:xfrm>
          </p:grpSpPr>
          <p:sp>
            <p:nvSpPr>
              <p:cNvPr id="5694" name="Google Shape;5694;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2"/>
            <p:cNvGrpSpPr/>
            <p:nvPr/>
          </p:nvGrpSpPr>
          <p:grpSpPr>
            <a:xfrm>
              <a:off x="2933305" y="4097347"/>
              <a:ext cx="118572" cy="294074"/>
              <a:chOff x="3343310" y="4475555"/>
              <a:chExt cx="127717" cy="316753"/>
            </a:xfrm>
          </p:grpSpPr>
          <p:sp>
            <p:nvSpPr>
              <p:cNvPr id="5697" name="Google Shape;5697;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9" name="Google Shape;5699;p82"/>
          <p:cNvGrpSpPr/>
          <p:nvPr/>
        </p:nvGrpSpPr>
        <p:grpSpPr>
          <a:xfrm>
            <a:off x="4197136" y="963991"/>
            <a:ext cx="1430711" cy="751237"/>
            <a:chOff x="5159450" y="1919950"/>
            <a:chExt cx="1541050" cy="862500"/>
          </a:xfrm>
        </p:grpSpPr>
        <p:sp>
          <p:nvSpPr>
            <p:cNvPr id="5700" name="Google Shape;5700;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01" name="Google Shape;5701;p82"/>
            <p:cNvGrpSpPr/>
            <p:nvPr/>
          </p:nvGrpSpPr>
          <p:grpSpPr>
            <a:xfrm>
              <a:off x="5159450" y="1919950"/>
              <a:ext cx="1541050" cy="862500"/>
              <a:chOff x="5159450" y="1919950"/>
              <a:chExt cx="1541050" cy="862500"/>
            </a:xfrm>
          </p:grpSpPr>
          <p:cxnSp>
            <p:nvCxnSpPr>
              <p:cNvPr id="5702" name="Google Shape;5702;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03" name="Google Shape;5703;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04" name="Google Shape;5704;p82"/>
          <p:cNvGrpSpPr/>
          <p:nvPr/>
        </p:nvGrpSpPr>
        <p:grpSpPr>
          <a:xfrm>
            <a:off x="4245274" y="2227761"/>
            <a:ext cx="1334436" cy="967914"/>
            <a:chOff x="4294923" y="2439811"/>
            <a:chExt cx="1334436" cy="967914"/>
          </a:xfrm>
        </p:grpSpPr>
        <p:grpSp>
          <p:nvGrpSpPr>
            <p:cNvPr id="5705" name="Google Shape;5705;p82"/>
            <p:cNvGrpSpPr/>
            <p:nvPr/>
          </p:nvGrpSpPr>
          <p:grpSpPr>
            <a:xfrm>
              <a:off x="4960455" y="2469658"/>
              <a:ext cx="668904" cy="885524"/>
              <a:chOff x="4960455" y="2469658"/>
              <a:chExt cx="668904" cy="885524"/>
            </a:xfrm>
          </p:grpSpPr>
          <p:sp>
            <p:nvSpPr>
              <p:cNvPr id="5706" name="Google Shape;5706;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2"/>
            <p:cNvGrpSpPr/>
            <p:nvPr/>
          </p:nvGrpSpPr>
          <p:grpSpPr>
            <a:xfrm>
              <a:off x="4294923" y="2469658"/>
              <a:ext cx="668951" cy="885524"/>
              <a:chOff x="4294923" y="2469658"/>
              <a:chExt cx="668951" cy="885524"/>
            </a:xfrm>
          </p:grpSpPr>
          <p:sp>
            <p:nvSpPr>
              <p:cNvPr id="5713" name="Google Shape;5713;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2"/>
          <p:cNvGrpSpPr/>
          <p:nvPr/>
        </p:nvGrpSpPr>
        <p:grpSpPr>
          <a:xfrm>
            <a:off x="4231477" y="3282206"/>
            <a:ext cx="1430949" cy="897289"/>
            <a:chOff x="4351371" y="3547942"/>
            <a:chExt cx="1345130" cy="843475"/>
          </a:xfrm>
        </p:grpSpPr>
        <p:grpSp>
          <p:nvGrpSpPr>
            <p:cNvPr id="5721" name="Google Shape;5721;p82"/>
            <p:cNvGrpSpPr/>
            <p:nvPr/>
          </p:nvGrpSpPr>
          <p:grpSpPr>
            <a:xfrm>
              <a:off x="4351371" y="4209917"/>
              <a:ext cx="1345130" cy="181500"/>
              <a:chOff x="4351371" y="4209917"/>
              <a:chExt cx="1345130" cy="181500"/>
            </a:xfrm>
          </p:grpSpPr>
          <p:sp>
            <p:nvSpPr>
              <p:cNvPr id="5722" name="Google Shape;5722;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3" name="Google Shape;5723;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24" name="Google Shape;5724;p82"/>
            <p:cNvGrpSpPr/>
            <p:nvPr/>
          </p:nvGrpSpPr>
          <p:grpSpPr>
            <a:xfrm>
              <a:off x="4403010" y="3985221"/>
              <a:ext cx="1109518" cy="181500"/>
              <a:chOff x="4403010" y="3985221"/>
              <a:chExt cx="1109518" cy="181500"/>
            </a:xfrm>
          </p:grpSpPr>
          <p:sp>
            <p:nvSpPr>
              <p:cNvPr id="5725" name="Google Shape;5725;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6" name="Google Shape;5726;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27" name="Google Shape;5727;p82"/>
            <p:cNvGrpSpPr/>
            <p:nvPr/>
          </p:nvGrpSpPr>
          <p:grpSpPr>
            <a:xfrm>
              <a:off x="4618704" y="3766582"/>
              <a:ext cx="807858" cy="181500"/>
              <a:chOff x="4618704" y="3766582"/>
              <a:chExt cx="807858" cy="181500"/>
            </a:xfrm>
          </p:grpSpPr>
          <p:sp>
            <p:nvSpPr>
              <p:cNvPr id="5728" name="Google Shape;5728;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9" name="Google Shape;5729;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30" name="Google Shape;5730;p82"/>
            <p:cNvGrpSpPr/>
            <p:nvPr/>
          </p:nvGrpSpPr>
          <p:grpSpPr>
            <a:xfrm>
              <a:off x="4735238" y="3547942"/>
              <a:ext cx="462839" cy="181500"/>
              <a:chOff x="4735238" y="3547942"/>
              <a:chExt cx="462839" cy="181500"/>
            </a:xfrm>
          </p:grpSpPr>
          <p:sp>
            <p:nvSpPr>
              <p:cNvPr id="5731" name="Google Shape;5731;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2" name="Google Shape;5732;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33" name="Google Shape;5733;p82"/>
          <p:cNvGrpSpPr/>
          <p:nvPr/>
        </p:nvGrpSpPr>
        <p:grpSpPr>
          <a:xfrm>
            <a:off x="7407835" y="2217530"/>
            <a:ext cx="1020955" cy="928853"/>
            <a:chOff x="926675" y="238125"/>
            <a:chExt cx="5755100" cy="5232975"/>
          </a:xfrm>
        </p:grpSpPr>
        <p:sp>
          <p:nvSpPr>
            <p:cNvPr id="5734" name="Google Shape;5734;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2"/>
          <p:cNvGrpSpPr/>
          <p:nvPr/>
        </p:nvGrpSpPr>
        <p:grpSpPr>
          <a:xfrm>
            <a:off x="715208" y="2616265"/>
            <a:ext cx="1695374" cy="1560837"/>
            <a:chOff x="727421" y="2828315"/>
            <a:chExt cx="1695374" cy="1560837"/>
          </a:xfrm>
        </p:grpSpPr>
        <p:grpSp>
          <p:nvGrpSpPr>
            <p:cNvPr id="5739" name="Google Shape;5739;p82"/>
            <p:cNvGrpSpPr/>
            <p:nvPr/>
          </p:nvGrpSpPr>
          <p:grpSpPr>
            <a:xfrm>
              <a:off x="727421" y="2828315"/>
              <a:ext cx="1695374" cy="1560837"/>
              <a:chOff x="734799" y="2782450"/>
              <a:chExt cx="1571100" cy="1577400"/>
            </a:xfrm>
          </p:grpSpPr>
          <p:cxnSp>
            <p:nvCxnSpPr>
              <p:cNvPr id="5740" name="Google Shape;5740;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41" name="Google Shape;5741;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42" name="Google Shape;5742;p82"/>
            <p:cNvGrpSpPr/>
            <p:nvPr/>
          </p:nvGrpSpPr>
          <p:grpSpPr>
            <a:xfrm>
              <a:off x="819108" y="2882501"/>
              <a:ext cx="1556791" cy="1426186"/>
              <a:chOff x="819108" y="2882501"/>
              <a:chExt cx="1556791" cy="1426186"/>
            </a:xfrm>
          </p:grpSpPr>
          <p:grpSp>
            <p:nvGrpSpPr>
              <p:cNvPr id="5743" name="Google Shape;5743;p82"/>
              <p:cNvGrpSpPr/>
              <p:nvPr/>
            </p:nvGrpSpPr>
            <p:grpSpPr>
              <a:xfrm>
                <a:off x="819108" y="2882501"/>
                <a:ext cx="103104" cy="1426186"/>
                <a:chOff x="4674013" y="3100904"/>
                <a:chExt cx="122758" cy="1698043"/>
              </a:xfrm>
            </p:grpSpPr>
            <p:sp>
              <p:nvSpPr>
                <p:cNvPr id="5744" name="Google Shape;5744;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82"/>
              <p:cNvGrpSpPr/>
              <p:nvPr/>
            </p:nvGrpSpPr>
            <p:grpSpPr>
              <a:xfrm>
                <a:off x="1062475" y="2882501"/>
                <a:ext cx="103104" cy="1426186"/>
                <a:chOff x="4940438" y="3100904"/>
                <a:chExt cx="122758" cy="1698043"/>
              </a:xfrm>
            </p:grpSpPr>
            <p:sp>
              <p:nvSpPr>
                <p:cNvPr id="5752" name="Google Shape;5752;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2"/>
              <p:cNvGrpSpPr/>
              <p:nvPr/>
            </p:nvGrpSpPr>
            <p:grpSpPr>
              <a:xfrm>
                <a:off x="1299324" y="2882501"/>
                <a:ext cx="103104" cy="1426186"/>
                <a:chOff x="5206863" y="3100904"/>
                <a:chExt cx="122758" cy="1698043"/>
              </a:xfrm>
            </p:grpSpPr>
            <p:sp>
              <p:nvSpPr>
                <p:cNvPr id="5760" name="Google Shape;5760;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2"/>
              <p:cNvGrpSpPr/>
              <p:nvPr/>
            </p:nvGrpSpPr>
            <p:grpSpPr>
              <a:xfrm>
                <a:off x="1786057" y="2882501"/>
                <a:ext cx="103104" cy="1426186"/>
                <a:chOff x="6006138" y="3143629"/>
                <a:chExt cx="122758" cy="1698043"/>
              </a:xfrm>
            </p:grpSpPr>
            <p:sp>
              <p:nvSpPr>
                <p:cNvPr id="5768" name="Google Shape;5768;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2"/>
              <p:cNvGrpSpPr/>
              <p:nvPr/>
            </p:nvGrpSpPr>
            <p:grpSpPr>
              <a:xfrm>
                <a:off x="2029422" y="2882501"/>
                <a:ext cx="103104" cy="1426186"/>
                <a:chOff x="6805413" y="3100904"/>
                <a:chExt cx="122758" cy="1698043"/>
              </a:xfrm>
            </p:grpSpPr>
            <p:sp>
              <p:nvSpPr>
                <p:cNvPr id="5776" name="Google Shape;5776;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82"/>
              <p:cNvGrpSpPr/>
              <p:nvPr/>
            </p:nvGrpSpPr>
            <p:grpSpPr>
              <a:xfrm>
                <a:off x="2272795" y="2882501"/>
                <a:ext cx="103104" cy="1426186"/>
                <a:chOff x="5206863" y="3100904"/>
                <a:chExt cx="122758" cy="1698043"/>
              </a:xfrm>
            </p:grpSpPr>
            <p:sp>
              <p:nvSpPr>
                <p:cNvPr id="5784" name="Google Shape;5784;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82"/>
              <p:cNvGrpSpPr/>
              <p:nvPr/>
            </p:nvGrpSpPr>
            <p:grpSpPr>
              <a:xfrm>
                <a:off x="1542694" y="2882501"/>
                <a:ext cx="103104" cy="1426186"/>
                <a:chOff x="6006138" y="3143629"/>
                <a:chExt cx="122758" cy="1698043"/>
              </a:xfrm>
            </p:grpSpPr>
            <p:sp>
              <p:nvSpPr>
                <p:cNvPr id="5792" name="Google Shape;5792;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99" name="Google Shape;5799;p82"/>
          <p:cNvGrpSpPr/>
          <p:nvPr/>
        </p:nvGrpSpPr>
        <p:grpSpPr>
          <a:xfrm>
            <a:off x="5671259" y="3305987"/>
            <a:ext cx="2749952" cy="870677"/>
            <a:chOff x="238125" y="1725700"/>
            <a:chExt cx="7139025" cy="2260325"/>
          </a:xfrm>
        </p:grpSpPr>
        <p:sp>
          <p:nvSpPr>
            <p:cNvPr id="5800" name="Google Shape;5800;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82"/>
          <p:cNvGrpSpPr/>
          <p:nvPr/>
        </p:nvGrpSpPr>
        <p:grpSpPr>
          <a:xfrm>
            <a:off x="5941423" y="2247733"/>
            <a:ext cx="1105452" cy="916747"/>
            <a:chOff x="5249100" y="1210600"/>
            <a:chExt cx="3502700" cy="2904775"/>
          </a:xfrm>
        </p:grpSpPr>
        <p:sp>
          <p:nvSpPr>
            <p:cNvPr id="5811" name="Google Shape;5811;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5" name="Google Shape;5815;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16" name="Google Shape;5816;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17" name="Google Shape;5817;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18" name="Google Shape;5818;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19" name="Google Shape;5819;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82"/>
          <p:cNvGrpSpPr/>
          <p:nvPr/>
        </p:nvGrpSpPr>
        <p:grpSpPr>
          <a:xfrm>
            <a:off x="7123971" y="967151"/>
            <a:ext cx="1304650" cy="1124856"/>
            <a:chOff x="7287122" y="1165658"/>
            <a:chExt cx="1219413" cy="1051365"/>
          </a:xfrm>
        </p:grpSpPr>
        <p:grpSp>
          <p:nvGrpSpPr>
            <p:cNvPr id="5821" name="Google Shape;5821;p82"/>
            <p:cNvGrpSpPr/>
            <p:nvPr/>
          </p:nvGrpSpPr>
          <p:grpSpPr>
            <a:xfrm>
              <a:off x="7287122" y="1969723"/>
              <a:ext cx="1219413" cy="247300"/>
              <a:chOff x="7287122" y="1969723"/>
              <a:chExt cx="1219413" cy="247300"/>
            </a:xfrm>
          </p:grpSpPr>
          <p:sp>
            <p:nvSpPr>
              <p:cNvPr id="5822" name="Google Shape;5822;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82"/>
              <p:cNvGrpSpPr/>
              <p:nvPr/>
            </p:nvGrpSpPr>
            <p:grpSpPr>
              <a:xfrm>
                <a:off x="7287122" y="2063892"/>
                <a:ext cx="1151753" cy="73428"/>
                <a:chOff x="7287122" y="2063892"/>
                <a:chExt cx="1151753" cy="73428"/>
              </a:xfrm>
            </p:grpSpPr>
            <p:sp>
              <p:nvSpPr>
                <p:cNvPr id="5824" name="Google Shape;5824;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5" name="Google Shape;5825;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26" name="Google Shape;5826;p82"/>
            <p:cNvGrpSpPr/>
            <p:nvPr/>
          </p:nvGrpSpPr>
          <p:grpSpPr>
            <a:xfrm>
              <a:off x="7287122" y="1712201"/>
              <a:ext cx="1219403" cy="246767"/>
              <a:chOff x="7287122" y="1712201"/>
              <a:chExt cx="1219403" cy="246767"/>
            </a:xfrm>
          </p:grpSpPr>
          <p:sp>
            <p:nvSpPr>
              <p:cNvPr id="5827" name="Google Shape;5827;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8" name="Google Shape;5828;p82"/>
              <p:cNvGrpSpPr/>
              <p:nvPr/>
            </p:nvGrpSpPr>
            <p:grpSpPr>
              <a:xfrm>
                <a:off x="7287122" y="1842861"/>
                <a:ext cx="1005303" cy="73419"/>
                <a:chOff x="7287122" y="1842861"/>
                <a:chExt cx="1005303" cy="73419"/>
              </a:xfrm>
            </p:grpSpPr>
            <p:sp>
              <p:nvSpPr>
                <p:cNvPr id="5829" name="Google Shape;5829;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0" name="Google Shape;5830;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31" name="Google Shape;5831;p82"/>
            <p:cNvGrpSpPr/>
            <p:nvPr/>
          </p:nvGrpSpPr>
          <p:grpSpPr>
            <a:xfrm>
              <a:off x="7287122" y="1447520"/>
              <a:ext cx="1219403" cy="286667"/>
              <a:chOff x="7287122" y="1447520"/>
              <a:chExt cx="1219403" cy="286667"/>
            </a:xfrm>
          </p:grpSpPr>
          <p:sp>
            <p:nvSpPr>
              <p:cNvPr id="5832" name="Google Shape;5832;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3" name="Google Shape;5833;p82"/>
              <p:cNvGrpSpPr/>
              <p:nvPr/>
            </p:nvGrpSpPr>
            <p:grpSpPr>
              <a:xfrm>
                <a:off x="7287122" y="1581977"/>
                <a:ext cx="852803" cy="73428"/>
                <a:chOff x="7287122" y="1581977"/>
                <a:chExt cx="852803" cy="73428"/>
              </a:xfrm>
            </p:grpSpPr>
            <p:sp>
              <p:nvSpPr>
                <p:cNvPr id="5834" name="Google Shape;5834;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5" name="Google Shape;5835;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36" name="Google Shape;5836;p82"/>
            <p:cNvGrpSpPr/>
            <p:nvPr/>
          </p:nvGrpSpPr>
          <p:grpSpPr>
            <a:xfrm>
              <a:off x="7287122" y="1165658"/>
              <a:ext cx="1219403" cy="344253"/>
              <a:chOff x="7287122" y="1165658"/>
              <a:chExt cx="1219403" cy="344253"/>
            </a:xfrm>
          </p:grpSpPr>
          <p:sp>
            <p:nvSpPr>
              <p:cNvPr id="5837" name="Google Shape;5837;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8" name="Google Shape;5838;p82"/>
              <p:cNvGrpSpPr/>
              <p:nvPr/>
            </p:nvGrpSpPr>
            <p:grpSpPr>
              <a:xfrm>
                <a:off x="7287122" y="1341025"/>
                <a:ext cx="695703" cy="73419"/>
                <a:chOff x="7287122" y="1341025"/>
                <a:chExt cx="695703" cy="73419"/>
              </a:xfrm>
            </p:grpSpPr>
            <p:sp>
              <p:nvSpPr>
                <p:cNvPr id="5839" name="Google Shape;5839;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0" name="Google Shape;5840;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41" name="Google Shape;5841;p82"/>
          <p:cNvGrpSpPr/>
          <p:nvPr/>
        </p:nvGrpSpPr>
        <p:grpSpPr>
          <a:xfrm>
            <a:off x="5790463" y="973174"/>
            <a:ext cx="1397729" cy="1098540"/>
            <a:chOff x="5900602" y="1193063"/>
            <a:chExt cx="1299851" cy="1021707"/>
          </a:xfrm>
        </p:grpSpPr>
        <p:grpSp>
          <p:nvGrpSpPr>
            <p:cNvPr id="5842" name="Google Shape;5842;p82"/>
            <p:cNvGrpSpPr/>
            <p:nvPr/>
          </p:nvGrpSpPr>
          <p:grpSpPr>
            <a:xfrm>
              <a:off x="6520337" y="1193063"/>
              <a:ext cx="341815" cy="799959"/>
              <a:chOff x="6520337" y="1193063"/>
              <a:chExt cx="341815" cy="799959"/>
            </a:xfrm>
          </p:grpSpPr>
          <p:grpSp>
            <p:nvGrpSpPr>
              <p:cNvPr id="5843" name="Google Shape;5843;p82"/>
              <p:cNvGrpSpPr/>
              <p:nvPr/>
            </p:nvGrpSpPr>
            <p:grpSpPr>
              <a:xfrm>
                <a:off x="6520337" y="1589527"/>
                <a:ext cx="213950" cy="403494"/>
                <a:chOff x="6520337" y="1589527"/>
                <a:chExt cx="213950" cy="403494"/>
              </a:xfrm>
            </p:grpSpPr>
            <p:sp>
              <p:nvSpPr>
                <p:cNvPr id="5844" name="Google Shape;5844;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2"/>
              <p:cNvGrpSpPr/>
              <p:nvPr/>
            </p:nvGrpSpPr>
            <p:grpSpPr>
              <a:xfrm>
                <a:off x="6577204" y="1193063"/>
                <a:ext cx="284947" cy="464512"/>
                <a:chOff x="6577204" y="1193063"/>
                <a:chExt cx="284947" cy="464512"/>
              </a:xfrm>
            </p:grpSpPr>
            <p:sp>
              <p:nvSpPr>
                <p:cNvPr id="5847" name="Google Shape;5847;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8" name="Google Shape;5848;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49" name="Google Shape;5849;p82"/>
            <p:cNvGrpSpPr/>
            <p:nvPr/>
          </p:nvGrpSpPr>
          <p:grpSpPr>
            <a:xfrm>
              <a:off x="6238903" y="1193063"/>
              <a:ext cx="300475" cy="900152"/>
              <a:chOff x="6238903" y="1193063"/>
              <a:chExt cx="300475" cy="900152"/>
            </a:xfrm>
          </p:grpSpPr>
          <p:grpSp>
            <p:nvGrpSpPr>
              <p:cNvPr id="5850" name="Google Shape;5850;p82"/>
              <p:cNvGrpSpPr/>
              <p:nvPr/>
            </p:nvGrpSpPr>
            <p:grpSpPr>
              <a:xfrm>
                <a:off x="6290865" y="1489315"/>
                <a:ext cx="248514" cy="603900"/>
                <a:chOff x="6290865" y="1489315"/>
                <a:chExt cx="248514" cy="603900"/>
              </a:xfrm>
            </p:grpSpPr>
            <p:sp>
              <p:nvSpPr>
                <p:cNvPr id="5851" name="Google Shape;5851;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2"/>
              <p:cNvGrpSpPr/>
              <p:nvPr/>
            </p:nvGrpSpPr>
            <p:grpSpPr>
              <a:xfrm>
                <a:off x="6238903" y="1193063"/>
                <a:ext cx="284947" cy="333087"/>
                <a:chOff x="6238903" y="1193063"/>
                <a:chExt cx="284947" cy="333087"/>
              </a:xfrm>
            </p:grpSpPr>
            <p:sp>
              <p:nvSpPr>
                <p:cNvPr id="5854" name="Google Shape;5854;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5" name="Google Shape;5855;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56" name="Google Shape;5856;p82"/>
            <p:cNvGrpSpPr/>
            <p:nvPr/>
          </p:nvGrpSpPr>
          <p:grpSpPr>
            <a:xfrm>
              <a:off x="5900602" y="1193063"/>
              <a:ext cx="444345" cy="1021707"/>
              <a:chOff x="5900602" y="1193063"/>
              <a:chExt cx="444345" cy="1021707"/>
            </a:xfrm>
          </p:grpSpPr>
          <p:grpSp>
            <p:nvGrpSpPr>
              <p:cNvPr id="5857" name="Google Shape;5857;p82"/>
              <p:cNvGrpSpPr/>
              <p:nvPr/>
            </p:nvGrpSpPr>
            <p:grpSpPr>
              <a:xfrm>
                <a:off x="6046501" y="1367785"/>
                <a:ext cx="298446" cy="846986"/>
                <a:chOff x="6046501" y="1367785"/>
                <a:chExt cx="298446" cy="846986"/>
              </a:xfrm>
            </p:grpSpPr>
            <p:sp>
              <p:nvSpPr>
                <p:cNvPr id="5858" name="Google Shape;5858;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82"/>
              <p:cNvGrpSpPr/>
              <p:nvPr/>
            </p:nvGrpSpPr>
            <p:grpSpPr>
              <a:xfrm>
                <a:off x="5900602" y="1193063"/>
                <a:ext cx="284947" cy="182312"/>
                <a:chOff x="5900602" y="1193063"/>
                <a:chExt cx="284947" cy="182312"/>
              </a:xfrm>
            </p:grpSpPr>
            <p:sp>
              <p:nvSpPr>
                <p:cNvPr id="5861" name="Google Shape;5861;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2" name="Google Shape;5862;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63" name="Google Shape;5863;p82"/>
            <p:cNvGrpSpPr/>
            <p:nvPr/>
          </p:nvGrpSpPr>
          <p:grpSpPr>
            <a:xfrm>
              <a:off x="6738300" y="1193063"/>
              <a:ext cx="462153" cy="707634"/>
              <a:chOff x="6738300" y="1193063"/>
              <a:chExt cx="462153" cy="707634"/>
            </a:xfrm>
          </p:grpSpPr>
          <p:grpSp>
            <p:nvGrpSpPr>
              <p:cNvPr id="5864" name="Google Shape;5864;p82"/>
              <p:cNvGrpSpPr/>
              <p:nvPr/>
            </p:nvGrpSpPr>
            <p:grpSpPr>
              <a:xfrm>
                <a:off x="6915505" y="1193063"/>
                <a:ext cx="284947" cy="597387"/>
                <a:chOff x="6915505" y="1193063"/>
                <a:chExt cx="284947" cy="597387"/>
              </a:xfrm>
            </p:grpSpPr>
            <p:sp>
              <p:nvSpPr>
                <p:cNvPr id="5865" name="Google Shape;5865;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6" name="Google Shape;5866;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67" name="Google Shape;5867;p82"/>
              <p:cNvGrpSpPr/>
              <p:nvPr/>
            </p:nvGrpSpPr>
            <p:grpSpPr>
              <a:xfrm>
                <a:off x="6738300" y="1684725"/>
                <a:ext cx="230066" cy="215971"/>
                <a:chOff x="6738300" y="1684725"/>
                <a:chExt cx="230066" cy="215971"/>
              </a:xfrm>
            </p:grpSpPr>
            <p:sp>
              <p:nvSpPr>
                <p:cNvPr id="5868" name="Google Shape;5868;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73" name="Shape 5873"/>
        <p:cNvGrpSpPr/>
        <p:nvPr/>
      </p:nvGrpSpPr>
      <p:grpSpPr>
        <a:xfrm>
          <a:off x="0" y="0"/>
          <a:ext cx="0" cy="0"/>
          <a:chOff x="0" y="0"/>
          <a:chExt cx="0" cy="0"/>
        </a:xfrm>
      </p:grpSpPr>
      <p:grpSp>
        <p:nvGrpSpPr>
          <p:cNvPr id="5874" name="Google Shape;5874;p83"/>
          <p:cNvGrpSpPr/>
          <p:nvPr/>
        </p:nvGrpSpPr>
        <p:grpSpPr>
          <a:xfrm>
            <a:off x="829359" y="2307635"/>
            <a:ext cx="339235" cy="298186"/>
            <a:chOff x="898875" y="244725"/>
            <a:chExt cx="481800" cy="423500"/>
          </a:xfrm>
        </p:grpSpPr>
        <p:sp>
          <p:nvSpPr>
            <p:cNvPr id="5875" name="Google Shape;5875;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83"/>
          <p:cNvGrpSpPr/>
          <p:nvPr/>
        </p:nvGrpSpPr>
        <p:grpSpPr>
          <a:xfrm>
            <a:off x="1267741" y="2287103"/>
            <a:ext cx="298169" cy="339253"/>
            <a:chOff x="1529350" y="258825"/>
            <a:chExt cx="423475" cy="481825"/>
          </a:xfrm>
        </p:grpSpPr>
        <p:sp>
          <p:nvSpPr>
            <p:cNvPr id="5882" name="Google Shape;5882;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83"/>
          <p:cNvGrpSpPr/>
          <p:nvPr/>
        </p:nvGrpSpPr>
        <p:grpSpPr>
          <a:xfrm>
            <a:off x="1660716" y="2367273"/>
            <a:ext cx="340890" cy="178912"/>
            <a:chOff x="2084325" y="363300"/>
            <a:chExt cx="484150" cy="254100"/>
          </a:xfrm>
        </p:grpSpPr>
        <p:sp>
          <p:nvSpPr>
            <p:cNvPr id="5885" name="Google Shape;5885;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83"/>
          <p:cNvGrpSpPr/>
          <p:nvPr/>
        </p:nvGrpSpPr>
        <p:grpSpPr>
          <a:xfrm>
            <a:off x="2110011" y="2287102"/>
            <a:ext cx="298169" cy="339253"/>
            <a:chOff x="2707500" y="249400"/>
            <a:chExt cx="423475" cy="481825"/>
          </a:xfrm>
        </p:grpSpPr>
        <p:sp>
          <p:nvSpPr>
            <p:cNvPr id="5888" name="Google Shape;5888;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83"/>
          <p:cNvGrpSpPr/>
          <p:nvPr/>
        </p:nvGrpSpPr>
        <p:grpSpPr>
          <a:xfrm>
            <a:off x="2523626" y="2287428"/>
            <a:ext cx="305386" cy="338602"/>
            <a:chOff x="3300325" y="249875"/>
            <a:chExt cx="433725" cy="480900"/>
          </a:xfrm>
        </p:grpSpPr>
        <p:sp>
          <p:nvSpPr>
            <p:cNvPr id="5891" name="Google Shape;5891;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7" name="Google Shape;5897;p83"/>
          <p:cNvGrpSpPr/>
          <p:nvPr/>
        </p:nvGrpSpPr>
        <p:grpSpPr>
          <a:xfrm>
            <a:off x="2912712" y="2287349"/>
            <a:ext cx="352349" cy="338760"/>
            <a:chOff x="3854700" y="249750"/>
            <a:chExt cx="500425" cy="481125"/>
          </a:xfrm>
        </p:grpSpPr>
        <p:sp>
          <p:nvSpPr>
            <p:cNvPr id="5898" name="Google Shape;5898;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83"/>
          <p:cNvGrpSpPr/>
          <p:nvPr/>
        </p:nvGrpSpPr>
        <p:grpSpPr>
          <a:xfrm>
            <a:off x="3330701" y="2287349"/>
            <a:ext cx="352349" cy="338760"/>
            <a:chOff x="4447550" y="249750"/>
            <a:chExt cx="500425" cy="481125"/>
          </a:xfrm>
        </p:grpSpPr>
        <p:sp>
          <p:nvSpPr>
            <p:cNvPr id="5907" name="Google Shape;5907;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83"/>
          <p:cNvGrpSpPr/>
          <p:nvPr/>
        </p:nvGrpSpPr>
        <p:grpSpPr>
          <a:xfrm>
            <a:off x="3759902" y="2287102"/>
            <a:ext cx="339253" cy="339253"/>
            <a:chOff x="5049725" y="249400"/>
            <a:chExt cx="481825" cy="481825"/>
          </a:xfrm>
        </p:grpSpPr>
        <p:sp>
          <p:nvSpPr>
            <p:cNvPr id="5910" name="Google Shape;5910;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2" name="Google Shape;5912;p83"/>
          <p:cNvGrpSpPr/>
          <p:nvPr/>
        </p:nvGrpSpPr>
        <p:grpSpPr>
          <a:xfrm>
            <a:off x="4173843" y="2287102"/>
            <a:ext cx="339253" cy="339253"/>
            <a:chOff x="5660400" y="238125"/>
            <a:chExt cx="481825" cy="481825"/>
          </a:xfrm>
        </p:grpSpPr>
        <p:sp>
          <p:nvSpPr>
            <p:cNvPr id="5913" name="Google Shape;5913;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5" name="Google Shape;5915;p83"/>
          <p:cNvGrpSpPr/>
          <p:nvPr/>
        </p:nvGrpSpPr>
        <p:grpSpPr>
          <a:xfrm>
            <a:off x="4590529" y="2287102"/>
            <a:ext cx="339253" cy="339253"/>
            <a:chOff x="6235400" y="249400"/>
            <a:chExt cx="481825" cy="481825"/>
          </a:xfrm>
        </p:grpSpPr>
        <p:sp>
          <p:nvSpPr>
            <p:cNvPr id="5916" name="Google Shape;5916;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83"/>
          <p:cNvGrpSpPr/>
          <p:nvPr/>
        </p:nvGrpSpPr>
        <p:grpSpPr>
          <a:xfrm>
            <a:off x="828875" y="2731810"/>
            <a:ext cx="340204" cy="298116"/>
            <a:chOff x="899850" y="871450"/>
            <a:chExt cx="483175" cy="423400"/>
          </a:xfrm>
        </p:grpSpPr>
        <p:sp>
          <p:nvSpPr>
            <p:cNvPr id="5922" name="Google Shape;5922;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6" name="Google Shape;5926;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7" name="Google Shape;5927;p83"/>
          <p:cNvGrpSpPr/>
          <p:nvPr/>
        </p:nvGrpSpPr>
        <p:grpSpPr>
          <a:xfrm>
            <a:off x="1660875" y="2711232"/>
            <a:ext cx="340573" cy="339271"/>
            <a:chOff x="2085450" y="842250"/>
            <a:chExt cx="483700" cy="481850"/>
          </a:xfrm>
        </p:grpSpPr>
        <p:sp>
          <p:nvSpPr>
            <p:cNvPr id="5928" name="Google Shape;5928;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83"/>
          <p:cNvGrpSpPr/>
          <p:nvPr/>
        </p:nvGrpSpPr>
        <p:grpSpPr>
          <a:xfrm>
            <a:off x="2089443" y="2711241"/>
            <a:ext cx="339306" cy="339253"/>
            <a:chOff x="2685825" y="840375"/>
            <a:chExt cx="481900" cy="481825"/>
          </a:xfrm>
        </p:grpSpPr>
        <p:sp>
          <p:nvSpPr>
            <p:cNvPr id="5932" name="Google Shape;5932;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83"/>
          <p:cNvGrpSpPr/>
          <p:nvPr/>
        </p:nvGrpSpPr>
        <p:grpSpPr>
          <a:xfrm>
            <a:off x="2501104" y="2710924"/>
            <a:ext cx="350431" cy="339887"/>
            <a:chOff x="3270675" y="841800"/>
            <a:chExt cx="497700" cy="482725"/>
          </a:xfrm>
        </p:grpSpPr>
        <p:sp>
          <p:nvSpPr>
            <p:cNvPr id="5935" name="Google Shape;5935;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8" name="Google Shape;5938;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9" name="Google Shape;5939;p83"/>
          <p:cNvGrpSpPr/>
          <p:nvPr/>
        </p:nvGrpSpPr>
        <p:grpSpPr>
          <a:xfrm>
            <a:off x="3337249" y="2731783"/>
            <a:ext cx="339253" cy="298169"/>
            <a:chOff x="4467200" y="877100"/>
            <a:chExt cx="481825" cy="423475"/>
          </a:xfrm>
        </p:grpSpPr>
        <p:sp>
          <p:nvSpPr>
            <p:cNvPr id="5940" name="Google Shape;5940;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4" name="Google Shape;5944;p83"/>
          <p:cNvGrpSpPr/>
          <p:nvPr/>
        </p:nvGrpSpPr>
        <p:grpSpPr>
          <a:xfrm>
            <a:off x="3752140" y="2711232"/>
            <a:ext cx="354778" cy="339271"/>
            <a:chOff x="5045500" y="842250"/>
            <a:chExt cx="503875" cy="481850"/>
          </a:xfrm>
        </p:grpSpPr>
        <p:sp>
          <p:nvSpPr>
            <p:cNvPr id="5945" name="Google Shape;5945;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83"/>
          <p:cNvGrpSpPr/>
          <p:nvPr/>
        </p:nvGrpSpPr>
        <p:grpSpPr>
          <a:xfrm>
            <a:off x="4174987" y="2737451"/>
            <a:ext cx="336965" cy="286833"/>
            <a:chOff x="5645200" y="879425"/>
            <a:chExt cx="478575" cy="407375"/>
          </a:xfrm>
        </p:grpSpPr>
        <p:sp>
          <p:nvSpPr>
            <p:cNvPr id="5948" name="Google Shape;5948;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83"/>
          <p:cNvGrpSpPr/>
          <p:nvPr/>
        </p:nvGrpSpPr>
        <p:grpSpPr>
          <a:xfrm>
            <a:off x="4611062" y="2711241"/>
            <a:ext cx="298186" cy="339253"/>
            <a:chOff x="6264525" y="842250"/>
            <a:chExt cx="423500" cy="481825"/>
          </a:xfrm>
        </p:grpSpPr>
        <p:sp>
          <p:nvSpPr>
            <p:cNvPr id="5955" name="Google Shape;5955;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2" name="Google Shape;5962;p83"/>
          <p:cNvGrpSpPr/>
          <p:nvPr/>
        </p:nvGrpSpPr>
        <p:grpSpPr>
          <a:xfrm>
            <a:off x="829350" y="3125895"/>
            <a:ext cx="339253" cy="339253"/>
            <a:chOff x="900750" y="1436075"/>
            <a:chExt cx="481825" cy="481825"/>
          </a:xfrm>
        </p:grpSpPr>
        <p:sp>
          <p:nvSpPr>
            <p:cNvPr id="5963" name="Google Shape;5963;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83"/>
          <p:cNvGrpSpPr/>
          <p:nvPr/>
        </p:nvGrpSpPr>
        <p:grpSpPr>
          <a:xfrm>
            <a:off x="1247198" y="3186183"/>
            <a:ext cx="339253" cy="218676"/>
            <a:chOff x="1492675" y="1520750"/>
            <a:chExt cx="481825" cy="310575"/>
          </a:xfrm>
        </p:grpSpPr>
        <p:sp>
          <p:nvSpPr>
            <p:cNvPr id="5968" name="Google Shape;5968;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83"/>
          <p:cNvGrpSpPr/>
          <p:nvPr/>
        </p:nvGrpSpPr>
        <p:grpSpPr>
          <a:xfrm>
            <a:off x="1654995" y="3125877"/>
            <a:ext cx="352332" cy="339288"/>
            <a:chOff x="2071000" y="1435025"/>
            <a:chExt cx="500400" cy="481875"/>
          </a:xfrm>
        </p:grpSpPr>
        <p:sp>
          <p:nvSpPr>
            <p:cNvPr id="5971" name="Google Shape;5971;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83"/>
          <p:cNvGrpSpPr/>
          <p:nvPr/>
        </p:nvGrpSpPr>
        <p:grpSpPr>
          <a:xfrm>
            <a:off x="2083159" y="3146709"/>
            <a:ext cx="351874" cy="297623"/>
            <a:chOff x="2678350" y="1464650"/>
            <a:chExt cx="499750" cy="422700"/>
          </a:xfrm>
        </p:grpSpPr>
        <p:sp>
          <p:nvSpPr>
            <p:cNvPr id="5975" name="Google Shape;5975;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83"/>
          <p:cNvGrpSpPr/>
          <p:nvPr/>
        </p:nvGrpSpPr>
        <p:grpSpPr>
          <a:xfrm>
            <a:off x="2506692" y="3125895"/>
            <a:ext cx="339253" cy="339253"/>
            <a:chOff x="3271200" y="1435075"/>
            <a:chExt cx="481825" cy="481825"/>
          </a:xfrm>
        </p:grpSpPr>
        <p:sp>
          <p:nvSpPr>
            <p:cNvPr id="5979" name="Google Shape;5979;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83"/>
          <p:cNvGrpSpPr/>
          <p:nvPr/>
        </p:nvGrpSpPr>
        <p:grpSpPr>
          <a:xfrm>
            <a:off x="2917165" y="3125877"/>
            <a:ext cx="343442" cy="339288"/>
            <a:chOff x="3858100" y="1435075"/>
            <a:chExt cx="487775" cy="481875"/>
          </a:xfrm>
        </p:grpSpPr>
        <p:sp>
          <p:nvSpPr>
            <p:cNvPr id="5982" name="Google Shape;5982;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83"/>
          <p:cNvGrpSpPr/>
          <p:nvPr/>
        </p:nvGrpSpPr>
        <p:grpSpPr>
          <a:xfrm>
            <a:off x="3337249" y="3125895"/>
            <a:ext cx="339253" cy="339253"/>
            <a:chOff x="4456875" y="1435075"/>
            <a:chExt cx="481825" cy="481825"/>
          </a:xfrm>
        </p:grpSpPr>
        <p:sp>
          <p:nvSpPr>
            <p:cNvPr id="5988" name="Google Shape;5988;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83"/>
          <p:cNvGrpSpPr/>
          <p:nvPr/>
        </p:nvGrpSpPr>
        <p:grpSpPr>
          <a:xfrm>
            <a:off x="3758239" y="3125886"/>
            <a:ext cx="342580" cy="339271"/>
            <a:chOff x="5049725" y="1435050"/>
            <a:chExt cx="486550" cy="481850"/>
          </a:xfrm>
        </p:grpSpPr>
        <p:sp>
          <p:nvSpPr>
            <p:cNvPr id="6008" name="Google Shape;6008;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83"/>
          <p:cNvGrpSpPr/>
          <p:nvPr/>
        </p:nvGrpSpPr>
        <p:grpSpPr>
          <a:xfrm>
            <a:off x="4173790" y="3125895"/>
            <a:ext cx="339359" cy="339253"/>
            <a:chOff x="5642475" y="1435075"/>
            <a:chExt cx="481975" cy="481825"/>
          </a:xfrm>
        </p:grpSpPr>
        <p:sp>
          <p:nvSpPr>
            <p:cNvPr id="6013" name="Google Shape;6013;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6" name="Google Shape;6016;p83"/>
          <p:cNvGrpSpPr/>
          <p:nvPr/>
        </p:nvGrpSpPr>
        <p:grpSpPr>
          <a:xfrm>
            <a:off x="4588276" y="3125886"/>
            <a:ext cx="343759" cy="339271"/>
            <a:chOff x="6232000" y="1435050"/>
            <a:chExt cx="488225" cy="481850"/>
          </a:xfrm>
        </p:grpSpPr>
        <p:sp>
          <p:nvSpPr>
            <p:cNvPr id="6017" name="Google Shape;6017;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83"/>
          <p:cNvGrpSpPr/>
          <p:nvPr/>
        </p:nvGrpSpPr>
        <p:grpSpPr>
          <a:xfrm>
            <a:off x="849012" y="3539545"/>
            <a:ext cx="299929" cy="337792"/>
            <a:chOff x="924450" y="2028975"/>
            <a:chExt cx="425975" cy="479750"/>
          </a:xfrm>
        </p:grpSpPr>
        <p:sp>
          <p:nvSpPr>
            <p:cNvPr id="6023" name="Google Shape;6023;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83"/>
          <p:cNvGrpSpPr/>
          <p:nvPr/>
        </p:nvGrpSpPr>
        <p:grpSpPr>
          <a:xfrm>
            <a:off x="1661509" y="3559347"/>
            <a:ext cx="339306" cy="298186"/>
            <a:chOff x="2085450" y="2057100"/>
            <a:chExt cx="481900" cy="423500"/>
          </a:xfrm>
        </p:grpSpPr>
        <p:sp>
          <p:nvSpPr>
            <p:cNvPr id="6027" name="Google Shape;6027;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83"/>
          <p:cNvGrpSpPr/>
          <p:nvPr/>
        </p:nvGrpSpPr>
        <p:grpSpPr>
          <a:xfrm>
            <a:off x="2089442" y="3582592"/>
            <a:ext cx="339306" cy="251698"/>
            <a:chOff x="2678275" y="2090100"/>
            <a:chExt cx="481900" cy="357475"/>
          </a:xfrm>
        </p:grpSpPr>
        <p:sp>
          <p:nvSpPr>
            <p:cNvPr id="6031" name="Google Shape;6031;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6" name="Google Shape;6036;p83"/>
          <p:cNvGrpSpPr/>
          <p:nvPr/>
        </p:nvGrpSpPr>
        <p:grpSpPr>
          <a:xfrm>
            <a:off x="2566646" y="3594790"/>
            <a:ext cx="219345" cy="227301"/>
            <a:chOff x="3357325" y="2093500"/>
            <a:chExt cx="311525" cy="322825"/>
          </a:xfrm>
        </p:grpSpPr>
        <p:sp>
          <p:nvSpPr>
            <p:cNvPr id="6037" name="Google Shape;6037;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0" name="Google Shape;6040;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1" name="Google Shape;6041;p83"/>
          <p:cNvGrpSpPr/>
          <p:nvPr/>
        </p:nvGrpSpPr>
        <p:grpSpPr>
          <a:xfrm>
            <a:off x="3360836" y="3538814"/>
            <a:ext cx="292078" cy="339253"/>
            <a:chOff x="4492800" y="2027925"/>
            <a:chExt cx="414825" cy="481825"/>
          </a:xfrm>
        </p:grpSpPr>
        <p:sp>
          <p:nvSpPr>
            <p:cNvPr id="6042" name="Google Shape;6042;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83"/>
          <p:cNvGrpSpPr/>
          <p:nvPr/>
        </p:nvGrpSpPr>
        <p:grpSpPr>
          <a:xfrm>
            <a:off x="3759928" y="3538805"/>
            <a:ext cx="339200" cy="339271"/>
            <a:chOff x="5049725" y="2027900"/>
            <a:chExt cx="481750" cy="481850"/>
          </a:xfrm>
        </p:grpSpPr>
        <p:sp>
          <p:nvSpPr>
            <p:cNvPr id="6045" name="Google Shape;6045;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83"/>
          <p:cNvGrpSpPr/>
          <p:nvPr/>
        </p:nvGrpSpPr>
        <p:grpSpPr>
          <a:xfrm>
            <a:off x="4233524" y="3538893"/>
            <a:ext cx="219890" cy="339095"/>
            <a:chOff x="5726350" y="2028150"/>
            <a:chExt cx="312300" cy="481600"/>
          </a:xfrm>
        </p:grpSpPr>
        <p:sp>
          <p:nvSpPr>
            <p:cNvPr id="6054" name="Google Shape;6054;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83"/>
          <p:cNvGrpSpPr/>
          <p:nvPr/>
        </p:nvGrpSpPr>
        <p:grpSpPr>
          <a:xfrm>
            <a:off x="4593715" y="3542000"/>
            <a:ext cx="332881" cy="332881"/>
            <a:chOff x="6239925" y="2032450"/>
            <a:chExt cx="472775" cy="472775"/>
          </a:xfrm>
        </p:grpSpPr>
        <p:sp>
          <p:nvSpPr>
            <p:cNvPr id="6058" name="Google Shape;6058;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83"/>
          <p:cNvGrpSpPr/>
          <p:nvPr/>
        </p:nvGrpSpPr>
        <p:grpSpPr>
          <a:xfrm>
            <a:off x="5042807" y="2364092"/>
            <a:ext cx="334641" cy="185425"/>
            <a:chOff x="903075" y="2730000"/>
            <a:chExt cx="475275" cy="263350"/>
          </a:xfrm>
        </p:grpSpPr>
        <p:sp>
          <p:nvSpPr>
            <p:cNvPr id="6061" name="Google Shape;6061;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83"/>
          <p:cNvGrpSpPr/>
          <p:nvPr/>
        </p:nvGrpSpPr>
        <p:grpSpPr>
          <a:xfrm>
            <a:off x="1247198" y="3538814"/>
            <a:ext cx="339253" cy="339253"/>
            <a:chOff x="1492675" y="2027925"/>
            <a:chExt cx="481825" cy="481825"/>
          </a:xfrm>
        </p:grpSpPr>
        <p:sp>
          <p:nvSpPr>
            <p:cNvPr id="6065" name="Google Shape;6065;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83"/>
          <p:cNvGrpSpPr/>
          <p:nvPr/>
        </p:nvGrpSpPr>
        <p:grpSpPr>
          <a:xfrm>
            <a:off x="5473575" y="2287178"/>
            <a:ext cx="339253" cy="339253"/>
            <a:chOff x="1492675" y="2620775"/>
            <a:chExt cx="481825" cy="481825"/>
          </a:xfrm>
        </p:grpSpPr>
        <p:sp>
          <p:nvSpPr>
            <p:cNvPr id="6071" name="Google Shape;6071;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3" name="Google Shape;6073;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4" name="Google Shape;6074;p83"/>
          <p:cNvGrpSpPr/>
          <p:nvPr/>
        </p:nvGrpSpPr>
        <p:grpSpPr>
          <a:xfrm>
            <a:off x="6297328" y="2303161"/>
            <a:ext cx="333585" cy="307287"/>
            <a:chOff x="2682350" y="2643425"/>
            <a:chExt cx="473775" cy="436425"/>
          </a:xfrm>
        </p:grpSpPr>
        <p:sp>
          <p:nvSpPr>
            <p:cNvPr id="6075" name="Google Shape;6075;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83"/>
          <p:cNvGrpSpPr/>
          <p:nvPr/>
        </p:nvGrpSpPr>
        <p:grpSpPr>
          <a:xfrm>
            <a:off x="6762818" y="2287178"/>
            <a:ext cx="238531" cy="339253"/>
            <a:chOff x="3342725" y="2620775"/>
            <a:chExt cx="338775" cy="481825"/>
          </a:xfrm>
        </p:grpSpPr>
        <p:sp>
          <p:nvSpPr>
            <p:cNvPr id="6083" name="Google Shape;6083;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83"/>
          <p:cNvGrpSpPr/>
          <p:nvPr/>
        </p:nvGrpSpPr>
        <p:grpSpPr>
          <a:xfrm>
            <a:off x="7156568" y="2287178"/>
            <a:ext cx="278296" cy="339253"/>
            <a:chOff x="3907325" y="2620775"/>
            <a:chExt cx="395250" cy="481825"/>
          </a:xfrm>
        </p:grpSpPr>
        <p:sp>
          <p:nvSpPr>
            <p:cNvPr id="6087" name="Google Shape;6087;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83"/>
          <p:cNvGrpSpPr/>
          <p:nvPr/>
        </p:nvGrpSpPr>
        <p:grpSpPr>
          <a:xfrm>
            <a:off x="7549755" y="2297783"/>
            <a:ext cx="339253" cy="318042"/>
            <a:chOff x="4456875" y="2635825"/>
            <a:chExt cx="481825" cy="451700"/>
          </a:xfrm>
        </p:grpSpPr>
        <p:sp>
          <p:nvSpPr>
            <p:cNvPr id="6092" name="Google Shape;6092;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8" name="Google Shape;6098;p83"/>
          <p:cNvGrpSpPr/>
          <p:nvPr/>
        </p:nvGrpSpPr>
        <p:grpSpPr>
          <a:xfrm>
            <a:off x="7974679" y="2297783"/>
            <a:ext cx="339253" cy="318042"/>
            <a:chOff x="5049725" y="2635825"/>
            <a:chExt cx="481825" cy="451700"/>
          </a:xfrm>
        </p:grpSpPr>
        <p:sp>
          <p:nvSpPr>
            <p:cNvPr id="6099" name="Google Shape;6099;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83"/>
          <p:cNvGrpSpPr/>
          <p:nvPr/>
        </p:nvGrpSpPr>
        <p:grpSpPr>
          <a:xfrm>
            <a:off x="2375386" y="3952243"/>
            <a:ext cx="338566" cy="338373"/>
            <a:chOff x="5643000" y="2621375"/>
            <a:chExt cx="480850" cy="480575"/>
          </a:xfrm>
        </p:grpSpPr>
        <p:sp>
          <p:nvSpPr>
            <p:cNvPr id="6103" name="Google Shape;6103;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83"/>
          <p:cNvGrpSpPr/>
          <p:nvPr/>
        </p:nvGrpSpPr>
        <p:grpSpPr>
          <a:xfrm>
            <a:off x="4192782" y="3951803"/>
            <a:ext cx="339359" cy="339253"/>
            <a:chOff x="6235250" y="2620775"/>
            <a:chExt cx="481975" cy="481825"/>
          </a:xfrm>
        </p:grpSpPr>
        <p:sp>
          <p:nvSpPr>
            <p:cNvPr id="6111" name="Google Shape;6111;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6" name="Google Shape;6116;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7" name="Google Shape;6117;p83"/>
          <p:cNvGrpSpPr/>
          <p:nvPr/>
        </p:nvGrpSpPr>
        <p:grpSpPr>
          <a:xfrm>
            <a:off x="5472652" y="2711317"/>
            <a:ext cx="341101" cy="339253"/>
            <a:chOff x="1535000" y="3223325"/>
            <a:chExt cx="484450" cy="481825"/>
          </a:xfrm>
        </p:grpSpPr>
        <p:sp>
          <p:nvSpPr>
            <p:cNvPr id="6118" name="Google Shape;6118;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83"/>
          <p:cNvGrpSpPr/>
          <p:nvPr/>
        </p:nvGrpSpPr>
        <p:grpSpPr>
          <a:xfrm>
            <a:off x="5880219" y="2746618"/>
            <a:ext cx="339253" cy="268649"/>
            <a:chOff x="2085525" y="3263750"/>
            <a:chExt cx="481825" cy="381550"/>
          </a:xfrm>
        </p:grpSpPr>
        <p:sp>
          <p:nvSpPr>
            <p:cNvPr id="6122" name="Google Shape;6122;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24" name="Google Shape;6124;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5" name="Google Shape;6125;p83"/>
          <p:cNvGrpSpPr/>
          <p:nvPr/>
        </p:nvGrpSpPr>
        <p:grpSpPr>
          <a:xfrm>
            <a:off x="6711982" y="2711308"/>
            <a:ext cx="340204" cy="339271"/>
            <a:chOff x="3270450" y="3213625"/>
            <a:chExt cx="483175" cy="481850"/>
          </a:xfrm>
        </p:grpSpPr>
        <p:sp>
          <p:nvSpPr>
            <p:cNvPr id="6126" name="Google Shape;6126;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83"/>
          <p:cNvGrpSpPr/>
          <p:nvPr/>
        </p:nvGrpSpPr>
        <p:grpSpPr>
          <a:xfrm>
            <a:off x="7211250" y="2711317"/>
            <a:ext cx="168931" cy="339253"/>
            <a:chOff x="3984950" y="3213600"/>
            <a:chExt cx="239925" cy="481825"/>
          </a:xfrm>
        </p:grpSpPr>
        <p:sp>
          <p:nvSpPr>
            <p:cNvPr id="6129" name="Google Shape;6129;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1" name="Google Shape;6131;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3" name="Google Shape;6133;p83"/>
          <p:cNvGrpSpPr/>
          <p:nvPr/>
        </p:nvGrpSpPr>
        <p:grpSpPr>
          <a:xfrm>
            <a:off x="1874281" y="3981487"/>
            <a:ext cx="355218" cy="279880"/>
            <a:chOff x="5629975" y="3255775"/>
            <a:chExt cx="504500" cy="397500"/>
          </a:xfrm>
        </p:grpSpPr>
        <p:sp>
          <p:nvSpPr>
            <p:cNvPr id="6134" name="Google Shape;6134;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83"/>
          <p:cNvGrpSpPr/>
          <p:nvPr/>
        </p:nvGrpSpPr>
        <p:grpSpPr>
          <a:xfrm>
            <a:off x="3755839" y="3981593"/>
            <a:ext cx="340256" cy="279669"/>
            <a:chOff x="6234950" y="3255925"/>
            <a:chExt cx="483250" cy="397200"/>
          </a:xfrm>
        </p:grpSpPr>
        <p:sp>
          <p:nvSpPr>
            <p:cNvPr id="6140" name="Google Shape;6140;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83"/>
          <p:cNvGrpSpPr/>
          <p:nvPr/>
        </p:nvGrpSpPr>
        <p:grpSpPr>
          <a:xfrm>
            <a:off x="5051107" y="3125970"/>
            <a:ext cx="318042" cy="339253"/>
            <a:chOff x="914900" y="3806450"/>
            <a:chExt cx="451700" cy="481825"/>
          </a:xfrm>
        </p:grpSpPr>
        <p:sp>
          <p:nvSpPr>
            <p:cNvPr id="6147" name="Google Shape;6147;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83"/>
          <p:cNvGrpSpPr/>
          <p:nvPr/>
        </p:nvGrpSpPr>
        <p:grpSpPr>
          <a:xfrm>
            <a:off x="5470028" y="3125785"/>
            <a:ext cx="346347" cy="339623"/>
            <a:chOff x="1490050" y="3805975"/>
            <a:chExt cx="491900" cy="482350"/>
          </a:xfrm>
        </p:grpSpPr>
        <p:sp>
          <p:nvSpPr>
            <p:cNvPr id="6153" name="Google Shape;6153;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83"/>
          <p:cNvGrpSpPr/>
          <p:nvPr/>
        </p:nvGrpSpPr>
        <p:grpSpPr>
          <a:xfrm>
            <a:off x="5893896" y="3125970"/>
            <a:ext cx="311899" cy="339253"/>
            <a:chOff x="2104275" y="3806450"/>
            <a:chExt cx="442975" cy="481825"/>
          </a:xfrm>
        </p:grpSpPr>
        <p:sp>
          <p:nvSpPr>
            <p:cNvPr id="6158" name="Google Shape;6158;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83"/>
          <p:cNvGrpSpPr/>
          <p:nvPr/>
        </p:nvGrpSpPr>
        <p:grpSpPr>
          <a:xfrm>
            <a:off x="6317413" y="3125970"/>
            <a:ext cx="293416" cy="339253"/>
            <a:chOff x="2710875" y="3806450"/>
            <a:chExt cx="416725" cy="481825"/>
          </a:xfrm>
        </p:grpSpPr>
        <p:sp>
          <p:nvSpPr>
            <p:cNvPr id="6161" name="Google Shape;6161;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3" name="Google Shape;6163;p83"/>
          <p:cNvGrpSpPr/>
          <p:nvPr/>
        </p:nvGrpSpPr>
        <p:grpSpPr>
          <a:xfrm>
            <a:off x="6712457" y="3166412"/>
            <a:ext cx="339253" cy="258369"/>
            <a:chOff x="3271200" y="3863875"/>
            <a:chExt cx="481825" cy="366950"/>
          </a:xfrm>
        </p:grpSpPr>
        <p:sp>
          <p:nvSpPr>
            <p:cNvPr id="6164" name="Google Shape;6164;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83"/>
          <p:cNvGrpSpPr/>
          <p:nvPr/>
        </p:nvGrpSpPr>
        <p:grpSpPr>
          <a:xfrm>
            <a:off x="7147952" y="3126199"/>
            <a:ext cx="295528" cy="338795"/>
            <a:chOff x="3895050" y="3806775"/>
            <a:chExt cx="419725" cy="481175"/>
          </a:xfrm>
        </p:grpSpPr>
        <p:sp>
          <p:nvSpPr>
            <p:cNvPr id="6167" name="Google Shape;6167;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83"/>
          <p:cNvGrpSpPr/>
          <p:nvPr/>
        </p:nvGrpSpPr>
        <p:grpSpPr>
          <a:xfrm>
            <a:off x="7551234" y="3125979"/>
            <a:ext cx="336296" cy="339235"/>
            <a:chOff x="4464775" y="3806475"/>
            <a:chExt cx="477625" cy="481800"/>
          </a:xfrm>
        </p:grpSpPr>
        <p:sp>
          <p:nvSpPr>
            <p:cNvPr id="6170" name="Google Shape;6170;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83"/>
          <p:cNvGrpSpPr/>
          <p:nvPr/>
        </p:nvGrpSpPr>
        <p:grpSpPr>
          <a:xfrm>
            <a:off x="7974679" y="3125970"/>
            <a:ext cx="339253" cy="339253"/>
            <a:chOff x="5049725" y="3806450"/>
            <a:chExt cx="481825" cy="481825"/>
          </a:xfrm>
        </p:grpSpPr>
        <p:sp>
          <p:nvSpPr>
            <p:cNvPr id="6177" name="Google Shape;6177;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83"/>
          <p:cNvGrpSpPr/>
          <p:nvPr/>
        </p:nvGrpSpPr>
        <p:grpSpPr>
          <a:xfrm>
            <a:off x="1461983" y="3951798"/>
            <a:ext cx="339253" cy="339253"/>
            <a:chOff x="5651375" y="3806450"/>
            <a:chExt cx="481825" cy="481825"/>
          </a:xfrm>
        </p:grpSpPr>
        <p:sp>
          <p:nvSpPr>
            <p:cNvPr id="6181" name="Google Shape;6181;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83"/>
          <p:cNvGrpSpPr/>
          <p:nvPr/>
        </p:nvGrpSpPr>
        <p:grpSpPr>
          <a:xfrm>
            <a:off x="3360663" y="3953787"/>
            <a:ext cx="298503" cy="335275"/>
            <a:chOff x="6264300" y="3809300"/>
            <a:chExt cx="423950" cy="476175"/>
          </a:xfrm>
        </p:grpSpPr>
        <p:sp>
          <p:nvSpPr>
            <p:cNvPr id="6186" name="Google Shape;6186;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83"/>
          <p:cNvGrpSpPr/>
          <p:nvPr/>
        </p:nvGrpSpPr>
        <p:grpSpPr>
          <a:xfrm>
            <a:off x="5039841" y="3538881"/>
            <a:ext cx="340573" cy="339271"/>
            <a:chOff x="898875" y="4399275"/>
            <a:chExt cx="483700" cy="481850"/>
          </a:xfrm>
        </p:grpSpPr>
        <p:sp>
          <p:nvSpPr>
            <p:cNvPr id="6190" name="Google Shape;6190;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83"/>
          <p:cNvGrpSpPr/>
          <p:nvPr/>
        </p:nvGrpSpPr>
        <p:grpSpPr>
          <a:xfrm>
            <a:off x="5473575" y="3554133"/>
            <a:ext cx="339253" cy="308765"/>
            <a:chOff x="1492675" y="4420975"/>
            <a:chExt cx="481825" cy="438525"/>
          </a:xfrm>
        </p:grpSpPr>
        <p:sp>
          <p:nvSpPr>
            <p:cNvPr id="6199" name="Google Shape;6199;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83"/>
          <p:cNvGrpSpPr/>
          <p:nvPr/>
        </p:nvGrpSpPr>
        <p:grpSpPr>
          <a:xfrm>
            <a:off x="5878556" y="3539558"/>
            <a:ext cx="342580" cy="337915"/>
            <a:chOff x="2084100" y="4400250"/>
            <a:chExt cx="486550" cy="479925"/>
          </a:xfrm>
        </p:grpSpPr>
        <p:sp>
          <p:nvSpPr>
            <p:cNvPr id="6205" name="Google Shape;6205;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1" name="Google Shape;6211;p83"/>
          <p:cNvGrpSpPr/>
          <p:nvPr/>
        </p:nvGrpSpPr>
        <p:grpSpPr>
          <a:xfrm>
            <a:off x="6315036" y="3538907"/>
            <a:ext cx="298169" cy="339218"/>
            <a:chOff x="2707950" y="4399325"/>
            <a:chExt cx="423475" cy="481775"/>
          </a:xfrm>
        </p:grpSpPr>
        <p:sp>
          <p:nvSpPr>
            <p:cNvPr id="6212" name="Google Shape;6212;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83"/>
          <p:cNvGrpSpPr/>
          <p:nvPr/>
        </p:nvGrpSpPr>
        <p:grpSpPr>
          <a:xfrm>
            <a:off x="6744555" y="3538881"/>
            <a:ext cx="275057" cy="339271"/>
            <a:chOff x="3330525" y="4399275"/>
            <a:chExt cx="390650" cy="481850"/>
          </a:xfrm>
        </p:grpSpPr>
        <p:sp>
          <p:nvSpPr>
            <p:cNvPr id="6225" name="Google Shape;6225;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83"/>
          <p:cNvGrpSpPr/>
          <p:nvPr/>
        </p:nvGrpSpPr>
        <p:grpSpPr>
          <a:xfrm>
            <a:off x="7169084" y="3538890"/>
            <a:ext cx="253265" cy="339253"/>
            <a:chOff x="3938800" y="4399275"/>
            <a:chExt cx="359700" cy="481825"/>
          </a:xfrm>
        </p:grpSpPr>
        <p:sp>
          <p:nvSpPr>
            <p:cNvPr id="6233" name="Google Shape;6233;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83"/>
          <p:cNvGrpSpPr/>
          <p:nvPr/>
        </p:nvGrpSpPr>
        <p:grpSpPr>
          <a:xfrm>
            <a:off x="7639862" y="3538890"/>
            <a:ext cx="159039" cy="339253"/>
            <a:chOff x="4584850" y="4399275"/>
            <a:chExt cx="225875" cy="481825"/>
          </a:xfrm>
        </p:grpSpPr>
        <p:sp>
          <p:nvSpPr>
            <p:cNvPr id="6239" name="Google Shape;6239;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41" name="Google Shape;6241;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2" name="Google Shape;6242;p83"/>
          <p:cNvGrpSpPr/>
          <p:nvPr/>
        </p:nvGrpSpPr>
        <p:grpSpPr>
          <a:xfrm>
            <a:off x="1049680" y="3951795"/>
            <a:ext cx="339253" cy="339253"/>
            <a:chOff x="5642550" y="4399275"/>
            <a:chExt cx="481825" cy="481825"/>
          </a:xfrm>
        </p:grpSpPr>
        <p:sp>
          <p:nvSpPr>
            <p:cNvPr id="6243" name="Google Shape;6243;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83"/>
          <p:cNvGrpSpPr/>
          <p:nvPr/>
        </p:nvGrpSpPr>
        <p:grpSpPr>
          <a:xfrm>
            <a:off x="2859815" y="3963703"/>
            <a:ext cx="363316" cy="315437"/>
            <a:chOff x="6218300" y="4416175"/>
            <a:chExt cx="516000" cy="448000"/>
          </a:xfrm>
        </p:grpSpPr>
        <p:sp>
          <p:nvSpPr>
            <p:cNvPr id="6246" name="Google Shape;6246;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83"/>
          <p:cNvGrpSpPr/>
          <p:nvPr/>
        </p:nvGrpSpPr>
        <p:grpSpPr>
          <a:xfrm>
            <a:off x="5918879" y="3951792"/>
            <a:ext cx="339253" cy="339253"/>
            <a:chOff x="899850" y="4992125"/>
            <a:chExt cx="481825" cy="481825"/>
          </a:xfrm>
        </p:grpSpPr>
        <p:sp>
          <p:nvSpPr>
            <p:cNvPr id="6250" name="Google Shape;6250;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3" name="Google Shape;6253;p83"/>
          <p:cNvGrpSpPr/>
          <p:nvPr/>
        </p:nvGrpSpPr>
        <p:grpSpPr>
          <a:xfrm>
            <a:off x="5461708" y="3951792"/>
            <a:ext cx="339253" cy="339253"/>
            <a:chOff x="1492675" y="4992125"/>
            <a:chExt cx="481825" cy="481825"/>
          </a:xfrm>
        </p:grpSpPr>
        <p:sp>
          <p:nvSpPr>
            <p:cNvPr id="6254" name="Google Shape;6254;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83"/>
          <p:cNvGrpSpPr/>
          <p:nvPr/>
        </p:nvGrpSpPr>
        <p:grpSpPr>
          <a:xfrm>
            <a:off x="5004462" y="3951792"/>
            <a:ext cx="339253" cy="339253"/>
            <a:chOff x="2085525" y="4992125"/>
            <a:chExt cx="481825" cy="481825"/>
          </a:xfrm>
        </p:grpSpPr>
        <p:sp>
          <p:nvSpPr>
            <p:cNvPr id="6257" name="Google Shape;6257;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83"/>
          <p:cNvGrpSpPr/>
          <p:nvPr/>
        </p:nvGrpSpPr>
        <p:grpSpPr>
          <a:xfrm>
            <a:off x="6833221" y="3951792"/>
            <a:ext cx="339253" cy="339253"/>
            <a:chOff x="2678350" y="4992125"/>
            <a:chExt cx="481825" cy="481825"/>
          </a:xfrm>
        </p:grpSpPr>
        <p:sp>
          <p:nvSpPr>
            <p:cNvPr id="6260" name="Google Shape;6260;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83"/>
          <p:cNvGrpSpPr/>
          <p:nvPr/>
        </p:nvGrpSpPr>
        <p:grpSpPr>
          <a:xfrm>
            <a:off x="4628816" y="3951792"/>
            <a:ext cx="339253" cy="339253"/>
            <a:chOff x="3271200" y="4992125"/>
            <a:chExt cx="481825" cy="481825"/>
          </a:xfrm>
        </p:grpSpPr>
        <p:sp>
          <p:nvSpPr>
            <p:cNvPr id="6264" name="Google Shape;6264;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7" name="Google Shape;6267;p83"/>
          <p:cNvGrpSpPr/>
          <p:nvPr/>
        </p:nvGrpSpPr>
        <p:grpSpPr>
          <a:xfrm>
            <a:off x="7290263" y="3952822"/>
            <a:ext cx="339411" cy="337193"/>
            <a:chOff x="3863900" y="4993625"/>
            <a:chExt cx="482050" cy="478900"/>
          </a:xfrm>
        </p:grpSpPr>
        <p:sp>
          <p:nvSpPr>
            <p:cNvPr id="6268" name="Google Shape;6268;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83"/>
          <p:cNvGrpSpPr/>
          <p:nvPr/>
        </p:nvGrpSpPr>
        <p:grpSpPr>
          <a:xfrm>
            <a:off x="7747437" y="3952822"/>
            <a:ext cx="339411" cy="337193"/>
            <a:chOff x="4456725" y="4993625"/>
            <a:chExt cx="482050" cy="478900"/>
          </a:xfrm>
        </p:grpSpPr>
        <p:sp>
          <p:nvSpPr>
            <p:cNvPr id="6273" name="Google Shape;6273;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83"/>
          <p:cNvGrpSpPr/>
          <p:nvPr/>
        </p:nvGrpSpPr>
        <p:grpSpPr>
          <a:xfrm>
            <a:off x="6376030" y="3952813"/>
            <a:ext cx="339411" cy="337211"/>
            <a:chOff x="5049575" y="4993600"/>
            <a:chExt cx="482050" cy="478925"/>
          </a:xfrm>
        </p:grpSpPr>
        <p:sp>
          <p:nvSpPr>
            <p:cNvPr id="6278" name="Google Shape;6278;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2" name="Google Shape;6282;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283" name="Google Shape;6283;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9"/>
          <p:cNvPicPr preferRelativeResize="0"/>
          <p:nvPr/>
        </p:nvPicPr>
        <p:blipFill rotWithShape="1">
          <a:blip r:embed="rId3">
            <a:alphaModFix/>
          </a:blip>
          <a:srcRect b="0" l="0" r="0" t="20641"/>
          <a:stretch/>
        </p:blipFill>
        <p:spPr>
          <a:xfrm>
            <a:off x="984750" y="800"/>
            <a:ext cx="4492450" cy="4802673"/>
          </a:xfrm>
          <a:prstGeom prst="rect">
            <a:avLst/>
          </a:prstGeom>
          <a:noFill/>
          <a:ln>
            <a:noFill/>
          </a:ln>
        </p:spPr>
      </p:pic>
      <p:sp>
        <p:nvSpPr>
          <p:cNvPr id="260" name="Google Shape;260;p39"/>
          <p:cNvSpPr/>
          <p:nvPr/>
        </p:nvSpPr>
        <p:spPr>
          <a:xfrm>
            <a:off x="-25" y="0"/>
            <a:ext cx="6212172" cy="5143496"/>
          </a:xfrm>
          <a:custGeom>
            <a:rect b="b" l="l" r="r" t="t"/>
            <a:pathLst>
              <a:path extrusionOk="0" h="37923" w="56875">
                <a:moveTo>
                  <a:pt x="47089" y="1"/>
                </a:moveTo>
                <a:cubicBezTo>
                  <a:pt x="47501" y="2203"/>
                  <a:pt x="48654" y="4423"/>
                  <a:pt x="49861" y="6286"/>
                </a:cubicBezTo>
                <a:cubicBezTo>
                  <a:pt x="50941" y="7954"/>
                  <a:pt x="52421" y="9640"/>
                  <a:pt x="52148" y="11776"/>
                </a:cubicBezTo>
                <a:cubicBezTo>
                  <a:pt x="51869" y="13966"/>
                  <a:pt x="49582" y="15197"/>
                  <a:pt x="47944" y="16332"/>
                </a:cubicBezTo>
                <a:cubicBezTo>
                  <a:pt x="45621" y="17957"/>
                  <a:pt x="40749" y="18418"/>
                  <a:pt x="39281" y="20851"/>
                </a:cubicBezTo>
                <a:cubicBezTo>
                  <a:pt x="37692" y="23478"/>
                  <a:pt x="39572" y="27815"/>
                  <a:pt x="37571" y="30175"/>
                </a:cubicBezTo>
                <a:cubicBezTo>
                  <a:pt x="33184" y="35344"/>
                  <a:pt x="29108" y="28464"/>
                  <a:pt x="25092" y="24994"/>
                </a:cubicBezTo>
                <a:cubicBezTo>
                  <a:pt x="22811" y="23023"/>
                  <a:pt x="16926" y="26578"/>
                  <a:pt x="13851" y="23963"/>
                </a:cubicBezTo>
                <a:cubicBezTo>
                  <a:pt x="11770" y="22186"/>
                  <a:pt x="12122" y="20056"/>
                  <a:pt x="12898" y="17879"/>
                </a:cubicBezTo>
                <a:cubicBezTo>
                  <a:pt x="13796" y="15373"/>
                  <a:pt x="14827" y="14123"/>
                  <a:pt x="15786" y="11606"/>
                </a:cubicBezTo>
                <a:cubicBezTo>
                  <a:pt x="16665" y="9288"/>
                  <a:pt x="15173" y="7414"/>
                  <a:pt x="13656" y="5831"/>
                </a:cubicBezTo>
                <a:cubicBezTo>
                  <a:pt x="12935" y="5084"/>
                  <a:pt x="12170" y="4375"/>
                  <a:pt x="11545" y="3550"/>
                </a:cubicBezTo>
                <a:cubicBezTo>
                  <a:pt x="11375" y="3319"/>
                  <a:pt x="10205" y="2015"/>
                  <a:pt x="10205" y="7"/>
                </a:cubicBezTo>
                <a:lnTo>
                  <a:pt x="1" y="7"/>
                </a:lnTo>
                <a:lnTo>
                  <a:pt x="1" y="37922"/>
                </a:lnTo>
                <a:lnTo>
                  <a:pt x="56874" y="37922"/>
                </a:lnTo>
                <a:lnTo>
                  <a:pt x="56874" y="7"/>
                </a:lnTo>
                <a:cubicBezTo>
                  <a:pt x="56874" y="1"/>
                  <a:pt x="47089" y="1"/>
                  <a:pt x="47089" y="1"/>
                </a:cubicBezTo>
                <a:close/>
              </a:path>
            </a:pathLst>
          </a:custGeom>
          <a:solidFill>
            <a:srgbClr val="F0F0F2"/>
          </a:solidFill>
          <a:ln>
            <a:noFill/>
          </a:ln>
          <a:effectLst>
            <a:outerShdw blurRad="242888"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75" y="397"/>
            <a:ext cx="5623373" cy="5142683"/>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5563150" y="-4025"/>
            <a:ext cx="3580800" cy="5143500"/>
          </a:xfrm>
          <a:prstGeom prst="rect">
            <a:avLst/>
          </a:prstGeom>
          <a:solidFill>
            <a:srgbClr val="F3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txBox="1"/>
          <p:nvPr>
            <p:ph type="title"/>
          </p:nvPr>
        </p:nvSpPr>
        <p:spPr>
          <a:xfrm>
            <a:off x="4848175" y="2251225"/>
            <a:ext cx="3580800" cy="107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ABOUT 3D PRINTING DAY</a:t>
            </a:r>
            <a:endParaRPr/>
          </a:p>
        </p:txBody>
      </p:sp>
      <p:sp>
        <p:nvSpPr>
          <p:cNvPr id="264" name="Google Shape;264;p39"/>
          <p:cNvSpPr txBox="1"/>
          <p:nvPr>
            <p:ph idx="1" type="subTitle"/>
          </p:nvPr>
        </p:nvSpPr>
        <p:spPr>
          <a:xfrm>
            <a:off x="5537275" y="3472775"/>
            <a:ext cx="2891700" cy="62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265" name="Google Shape;265;p39"/>
          <p:cNvSpPr/>
          <p:nvPr/>
        </p:nvSpPr>
        <p:spPr>
          <a:xfrm>
            <a:off x="7106137" y="908200"/>
            <a:ext cx="1241700" cy="1241700"/>
          </a:xfrm>
          <a:prstGeom prst="ellipse">
            <a:avLst/>
          </a:prstGeom>
          <a:solidFill>
            <a:srgbClr val="F8F8F8"/>
          </a:solidFill>
          <a:ln>
            <a:noFill/>
          </a:ln>
          <a:effectLst>
            <a:outerShdw blurRad="57150" rotWithShape="0" algn="bl" dir="522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txBox="1"/>
          <p:nvPr>
            <p:ph idx="2" type="title"/>
          </p:nvPr>
        </p:nvSpPr>
        <p:spPr>
          <a:xfrm>
            <a:off x="7135987" y="1108150"/>
            <a:ext cx="1182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67" name="Google Shape;267;p39"/>
          <p:cNvPicPr preferRelativeResize="0"/>
          <p:nvPr/>
        </p:nvPicPr>
        <p:blipFill>
          <a:blip r:embed="rId4">
            <a:alphaModFix/>
          </a:blip>
          <a:stretch>
            <a:fillRect/>
          </a:stretch>
        </p:blipFill>
        <p:spPr>
          <a:xfrm>
            <a:off x="5947000" y="-464848"/>
            <a:ext cx="953144" cy="929700"/>
          </a:xfrm>
          <a:prstGeom prst="rect">
            <a:avLst/>
          </a:prstGeom>
          <a:noFill/>
          <a:ln>
            <a:noFill/>
          </a:ln>
        </p:spPr>
      </p:pic>
      <p:pic>
        <p:nvPicPr>
          <p:cNvPr id="268" name="Google Shape;268;p39"/>
          <p:cNvPicPr preferRelativeResize="0"/>
          <p:nvPr/>
        </p:nvPicPr>
        <p:blipFill>
          <a:blip r:embed="rId5">
            <a:alphaModFix/>
          </a:blip>
          <a:stretch>
            <a:fillRect/>
          </a:stretch>
        </p:blipFill>
        <p:spPr>
          <a:xfrm rot="1122644">
            <a:off x="814208" y="3743600"/>
            <a:ext cx="793986" cy="1176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7" name="Shape 6287"/>
        <p:cNvGrpSpPr/>
        <p:nvPr/>
      </p:nvGrpSpPr>
      <p:grpSpPr>
        <a:xfrm>
          <a:off x="0" y="0"/>
          <a:ext cx="0" cy="0"/>
          <a:chOff x="0" y="0"/>
          <a:chExt cx="0" cy="0"/>
        </a:xfrm>
      </p:grpSpPr>
      <p:grpSp>
        <p:nvGrpSpPr>
          <p:cNvPr id="6288" name="Google Shape;6288;p84"/>
          <p:cNvGrpSpPr/>
          <p:nvPr/>
        </p:nvGrpSpPr>
        <p:grpSpPr>
          <a:xfrm>
            <a:off x="876361" y="1308054"/>
            <a:ext cx="322099" cy="370529"/>
            <a:chOff x="-42971725" y="3217825"/>
            <a:chExt cx="275675" cy="317125"/>
          </a:xfrm>
        </p:grpSpPr>
        <p:sp>
          <p:nvSpPr>
            <p:cNvPr id="6289" name="Google Shape;6289;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4"/>
          <p:cNvGrpSpPr/>
          <p:nvPr/>
        </p:nvGrpSpPr>
        <p:grpSpPr>
          <a:xfrm>
            <a:off x="848276" y="1776710"/>
            <a:ext cx="378270" cy="337551"/>
            <a:chOff x="-42996150" y="3612600"/>
            <a:chExt cx="323750" cy="288900"/>
          </a:xfrm>
        </p:grpSpPr>
        <p:sp>
          <p:nvSpPr>
            <p:cNvPr id="6293" name="Google Shape;6293;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4"/>
          <p:cNvGrpSpPr/>
          <p:nvPr/>
        </p:nvGrpSpPr>
        <p:grpSpPr>
          <a:xfrm>
            <a:off x="851036" y="2186080"/>
            <a:ext cx="372749" cy="370909"/>
            <a:chOff x="-42994575" y="3950300"/>
            <a:chExt cx="319025" cy="317450"/>
          </a:xfrm>
        </p:grpSpPr>
        <p:sp>
          <p:nvSpPr>
            <p:cNvPr id="6297" name="Google Shape;6297;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4"/>
          <p:cNvGrpSpPr/>
          <p:nvPr/>
        </p:nvGrpSpPr>
        <p:grpSpPr>
          <a:xfrm>
            <a:off x="3004431" y="1332912"/>
            <a:ext cx="371785" cy="370879"/>
            <a:chOff x="-41111350" y="3239100"/>
            <a:chExt cx="318200" cy="317425"/>
          </a:xfrm>
        </p:grpSpPr>
        <p:sp>
          <p:nvSpPr>
            <p:cNvPr id="6301" name="Google Shape;6301;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84"/>
          <p:cNvGrpSpPr/>
          <p:nvPr/>
        </p:nvGrpSpPr>
        <p:grpSpPr>
          <a:xfrm>
            <a:off x="3000751" y="1768444"/>
            <a:ext cx="379146" cy="370967"/>
            <a:chOff x="-41117650" y="3605525"/>
            <a:chExt cx="324500" cy="317500"/>
          </a:xfrm>
        </p:grpSpPr>
        <p:sp>
          <p:nvSpPr>
            <p:cNvPr id="6306" name="Google Shape;6306;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9" name="Google Shape;6309;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0" name="Google Shape;6310;p84"/>
          <p:cNvGrpSpPr/>
          <p:nvPr/>
        </p:nvGrpSpPr>
        <p:grpSpPr>
          <a:xfrm>
            <a:off x="1827005" y="2659967"/>
            <a:ext cx="216271" cy="371814"/>
            <a:chOff x="-39205300" y="3220175"/>
            <a:chExt cx="185100" cy="318225"/>
          </a:xfrm>
        </p:grpSpPr>
        <p:sp>
          <p:nvSpPr>
            <p:cNvPr id="6311" name="Google Shape;6311;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4"/>
          <p:cNvGrpSpPr/>
          <p:nvPr/>
        </p:nvGrpSpPr>
        <p:grpSpPr>
          <a:xfrm>
            <a:off x="1792533" y="3120038"/>
            <a:ext cx="300016" cy="369273"/>
            <a:chOff x="-39248625" y="3588600"/>
            <a:chExt cx="256775" cy="316050"/>
          </a:xfrm>
        </p:grpSpPr>
        <p:sp>
          <p:nvSpPr>
            <p:cNvPr id="6314" name="Google Shape;6314;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84"/>
          <p:cNvGrpSpPr/>
          <p:nvPr/>
        </p:nvGrpSpPr>
        <p:grpSpPr>
          <a:xfrm>
            <a:off x="1243246" y="1308054"/>
            <a:ext cx="429504" cy="370879"/>
            <a:chOff x="-42651700" y="3217825"/>
            <a:chExt cx="367600" cy="317425"/>
          </a:xfrm>
        </p:grpSpPr>
        <p:sp>
          <p:nvSpPr>
            <p:cNvPr id="6319" name="Google Shape;6319;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4"/>
          <p:cNvGrpSpPr/>
          <p:nvPr/>
        </p:nvGrpSpPr>
        <p:grpSpPr>
          <a:xfrm>
            <a:off x="1278678" y="1747704"/>
            <a:ext cx="358640" cy="363226"/>
            <a:chOff x="-42617300" y="3587775"/>
            <a:chExt cx="306950" cy="310875"/>
          </a:xfrm>
        </p:grpSpPr>
        <p:sp>
          <p:nvSpPr>
            <p:cNvPr id="6324" name="Google Shape;6324;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6" name="Google Shape;6326;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84"/>
          <p:cNvGrpSpPr/>
          <p:nvPr/>
        </p:nvGrpSpPr>
        <p:grpSpPr>
          <a:xfrm>
            <a:off x="3450506" y="1332445"/>
            <a:ext cx="376926" cy="370324"/>
            <a:chOff x="-40748275" y="3238700"/>
            <a:chExt cx="322600" cy="316950"/>
          </a:xfrm>
        </p:grpSpPr>
        <p:sp>
          <p:nvSpPr>
            <p:cNvPr id="6328" name="Google Shape;6328;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4"/>
          <p:cNvGrpSpPr/>
          <p:nvPr/>
        </p:nvGrpSpPr>
        <p:grpSpPr>
          <a:xfrm>
            <a:off x="3453062" y="1800429"/>
            <a:ext cx="371814" cy="338690"/>
            <a:chOff x="-40745125" y="3632900"/>
            <a:chExt cx="318225" cy="289875"/>
          </a:xfrm>
        </p:grpSpPr>
        <p:sp>
          <p:nvSpPr>
            <p:cNvPr id="6335" name="Google Shape;6335;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4"/>
          <p:cNvGrpSpPr/>
          <p:nvPr/>
        </p:nvGrpSpPr>
        <p:grpSpPr>
          <a:xfrm>
            <a:off x="3457209" y="2211639"/>
            <a:ext cx="363518" cy="370178"/>
            <a:chOff x="-40742750" y="3972175"/>
            <a:chExt cx="311125" cy="316825"/>
          </a:xfrm>
        </p:grpSpPr>
        <p:sp>
          <p:nvSpPr>
            <p:cNvPr id="6343" name="Google Shape;6343;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4"/>
          <p:cNvGrpSpPr/>
          <p:nvPr/>
        </p:nvGrpSpPr>
        <p:grpSpPr>
          <a:xfrm>
            <a:off x="2239871" y="2661807"/>
            <a:ext cx="266892" cy="369974"/>
            <a:chOff x="-38860325" y="3221750"/>
            <a:chExt cx="228425" cy="316650"/>
          </a:xfrm>
        </p:grpSpPr>
        <p:sp>
          <p:nvSpPr>
            <p:cNvPr id="6346" name="Google Shape;6346;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4"/>
          <p:cNvGrpSpPr/>
          <p:nvPr/>
        </p:nvGrpSpPr>
        <p:grpSpPr>
          <a:xfrm>
            <a:off x="2190678" y="3123864"/>
            <a:ext cx="380081" cy="367111"/>
            <a:chOff x="-38905225" y="3591875"/>
            <a:chExt cx="325300" cy="314200"/>
          </a:xfrm>
        </p:grpSpPr>
        <p:sp>
          <p:nvSpPr>
            <p:cNvPr id="6351" name="Google Shape;6351;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4" name="Google Shape;6354;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84"/>
          <p:cNvGrpSpPr/>
          <p:nvPr/>
        </p:nvGrpSpPr>
        <p:grpSpPr>
          <a:xfrm>
            <a:off x="3997427" y="3108944"/>
            <a:ext cx="290815" cy="369740"/>
            <a:chOff x="-37370925" y="3579105"/>
            <a:chExt cx="248900" cy="316450"/>
          </a:xfrm>
        </p:grpSpPr>
        <p:sp>
          <p:nvSpPr>
            <p:cNvPr id="6356" name="Google Shape;6356;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84"/>
          <p:cNvGrpSpPr/>
          <p:nvPr/>
        </p:nvGrpSpPr>
        <p:grpSpPr>
          <a:xfrm>
            <a:off x="1690803" y="2187015"/>
            <a:ext cx="371814" cy="369974"/>
            <a:chOff x="-42259725" y="3951100"/>
            <a:chExt cx="318225" cy="316650"/>
          </a:xfrm>
        </p:grpSpPr>
        <p:sp>
          <p:nvSpPr>
            <p:cNvPr id="6361" name="Google Shape;6361;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4"/>
          <p:cNvGrpSpPr/>
          <p:nvPr/>
        </p:nvGrpSpPr>
        <p:grpSpPr>
          <a:xfrm>
            <a:off x="3889164" y="1366036"/>
            <a:ext cx="370879" cy="337755"/>
            <a:chOff x="-40378075" y="3267450"/>
            <a:chExt cx="317425" cy="289075"/>
          </a:xfrm>
        </p:grpSpPr>
        <p:sp>
          <p:nvSpPr>
            <p:cNvPr id="6364" name="Google Shape;6364;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4"/>
          <p:cNvGrpSpPr/>
          <p:nvPr/>
        </p:nvGrpSpPr>
        <p:grpSpPr>
          <a:xfrm>
            <a:off x="3892830" y="1767304"/>
            <a:ext cx="363548" cy="369974"/>
            <a:chOff x="-40372575" y="3604550"/>
            <a:chExt cx="311150" cy="316650"/>
          </a:xfrm>
        </p:grpSpPr>
        <p:sp>
          <p:nvSpPr>
            <p:cNvPr id="6369" name="Google Shape;6369;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2" name="Google Shape;6372;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3" name="Google Shape;6373;p84"/>
          <p:cNvGrpSpPr/>
          <p:nvPr/>
        </p:nvGrpSpPr>
        <p:grpSpPr>
          <a:xfrm>
            <a:off x="2616780" y="2659967"/>
            <a:ext cx="399038" cy="372165"/>
            <a:chOff x="-38542250" y="3220175"/>
            <a:chExt cx="341525" cy="318525"/>
          </a:xfrm>
        </p:grpSpPr>
        <p:sp>
          <p:nvSpPr>
            <p:cNvPr id="6374" name="Google Shape;6374;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4"/>
          <p:cNvGrpSpPr/>
          <p:nvPr/>
        </p:nvGrpSpPr>
        <p:grpSpPr>
          <a:xfrm>
            <a:off x="2638712" y="3119337"/>
            <a:ext cx="369974" cy="369068"/>
            <a:chOff x="-38537400" y="3588000"/>
            <a:chExt cx="316650" cy="315875"/>
          </a:xfrm>
        </p:grpSpPr>
        <p:sp>
          <p:nvSpPr>
            <p:cNvPr id="6378" name="Google Shape;6378;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4"/>
          <p:cNvGrpSpPr/>
          <p:nvPr/>
        </p:nvGrpSpPr>
        <p:grpSpPr>
          <a:xfrm>
            <a:off x="2637792" y="3576866"/>
            <a:ext cx="371814" cy="369974"/>
            <a:chOff x="-38538975" y="3954250"/>
            <a:chExt cx="318225" cy="316650"/>
          </a:xfrm>
        </p:grpSpPr>
        <p:sp>
          <p:nvSpPr>
            <p:cNvPr id="6383" name="Google Shape;6383;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4"/>
          <p:cNvGrpSpPr/>
          <p:nvPr/>
        </p:nvGrpSpPr>
        <p:grpSpPr>
          <a:xfrm>
            <a:off x="3955104" y="3571793"/>
            <a:ext cx="375465" cy="371814"/>
            <a:chOff x="-37385100" y="3949908"/>
            <a:chExt cx="321350" cy="318225"/>
          </a:xfrm>
        </p:grpSpPr>
        <p:sp>
          <p:nvSpPr>
            <p:cNvPr id="6386" name="Google Shape;6386;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4"/>
          <p:cNvGrpSpPr/>
          <p:nvPr/>
        </p:nvGrpSpPr>
        <p:grpSpPr>
          <a:xfrm>
            <a:off x="2130763" y="1307353"/>
            <a:ext cx="370909" cy="370675"/>
            <a:chOff x="-41895050" y="3217225"/>
            <a:chExt cx="317450" cy="317250"/>
          </a:xfrm>
        </p:grpSpPr>
        <p:sp>
          <p:nvSpPr>
            <p:cNvPr id="6389" name="Google Shape;6389;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4"/>
          <p:cNvGrpSpPr/>
          <p:nvPr/>
        </p:nvGrpSpPr>
        <p:grpSpPr>
          <a:xfrm>
            <a:off x="2130310" y="1744287"/>
            <a:ext cx="371814" cy="369974"/>
            <a:chOff x="-41893475" y="3584850"/>
            <a:chExt cx="318225" cy="316650"/>
          </a:xfrm>
        </p:grpSpPr>
        <p:sp>
          <p:nvSpPr>
            <p:cNvPr id="6395" name="Google Shape;6395;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9" name="Google Shape;6399;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1" name="Google Shape;6401;p84"/>
          <p:cNvGrpSpPr/>
          <p:nvPr/>
        </p:nvGrpSpPr>
        <p:grpSpPr>
          <a:xfrm>
            <a:off x="900338" y="3139579"/>
            <a:ext cx="337522" cy="370909"/>
            <a:chOff x="-39998250" y="3605325"/>
            <a:chExt cx="288875" cy="317450"/>
          </a:xfrm>
        </p:grpSpPr>
        <p:sp>
          <p:nvSpPr>
            <p:cNvPr id="6402" name="Google Shape;6402;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4"/>
          <p:cNvGrpSpPr/>
          <p:nvPr/>
        </p:nvGrpSpPr>
        <p:grpSpPr>
          <a:xfrm>
            <a:off x="884112" y="3598043"/>
            <a:ext cx="369974" cy="369945"/>
            <a:chOff x="-40011050" y="3972375"/>
            <a:chExt cx="316650" cy="316625"/>
          </a:xfrm>
        </p:grpSpPr>
        <p:sp>
          <p:nvSpPr>
            <p:cNvPr id="6405" name="Google Shape;6405;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4"/>
          <p:cNvGrpSpPr/>
          <p:nvPr/>
        </p:nvGrpSpPr>
        <p:grpSpPr>
          <a:xfrm>
            <a:off x="3116043" y="2662742"/>
            <a:ext cx="266921" cy="369039"/>
            <a:chOff x="-38129425" y="3222550"/>
            <a:chExt cx="228450" cy="315850"/>
          </a:xfrm>
        </p:grpSpPr>
        <p:sp>
          <p:nvSpPr>
            <p:cNvPr id="6408" name="Google Shape;6408;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4"/>
          <p:cNvGrpSpPr/>
          <p:nvPr/>
        </p:nvGrpSpPr>
        <p:grpSpPr>
          <a:xfrm>
            <a:off x="3071012" y="3119337"/>
            <a:ext cx="371785" cy="369974"/>
            <a:chOff x="-38172725" y="3588000"/>
            <a:chExt cx="318200" cy="316650"/>
          </a:xfrm>
        </p:grpSpPr>
        <p:sp>
          <p:nvSpPr>
            <p:cNvPr id="6411" name="Google Shape;6411;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4"/>
          <p:cNvGrpSpPr/>
          <p:nvPr/>
        </p:nvGrpSpPr>
        <p:grpSpPr>
          <a:xfrm>
            <a:off x="3146914" y="3577772"/>
            <a:ext cx="219981" cy="369974"/>
            <a:chOff x="-38109725" y="3955025"/>
            <a:chExt cx="188275" cy="316650"/>
          </a:xfrm>
        </p:grpSpPr>
        <p:sp>
          <p:nvSpPr>
            <p:cNvPr id="6420" name="Google Shape;6420;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84"/>
          <p:cNvGrpSpPr/>
          <p:nvPr/>
        </p:nvGrpSpPr>
        <p:grpSpPr>
          <a:xfrm>
            <a:off x="2562313" y="1309193"/>
            <a:ext cx="373654" cy="369068"/>
            <a:chOff x="-41530375" y="3218800"/>
            <a:chExt cx="319800" cy="315875"/>
          </a:xfrm>
        </p:grpSpPr>
        <p:sp>
          <p:nvSpPr>
            <p:cNvPr id="6424" name="Google Shape;6424;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4"/>
          <p:cNvGrpSpPr/>
          <p:nvPr/>
        </p:nvGrpSpPr>
        <p:grpSpPr>
          <a:xfrm>
            <a:off x="2564607" y="1824351"/>
            <a:ext cx="369068" cy="289004"/>
            <a:chOff x="-41526450" y="3653375"/>
            <a:chExt cx="315875" cy="247350"/>
          </a:xfrm>
        </p:grpSpPr>
        <p:sp>
          <p:nvSpPr>
            <p:cNvPr id="6427" name="Google Shape;6427;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4"/>
          <p:cNvGrpSpPr/>
          <p:nvPr/>
        </p:nvGrpSpPr>
        <p:grpSpPr>
          <a:xfrm>
            <a:off x="2565994" y="2187015"/>
            <a:ext cx="366293" cy="369974"/>
            <a:chOff x="-41526450" y="3951100"/>
            <a:chExt cx="313500" cy="316650"/>
          </a:xfrm>
        </p:grpSpPr>
        <p:sp>
          <p:nvSpPr>
            <p:cNvPr id="6430" name="Google Shape;6430;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4"/>
          <p:cNvGrpSpPr/>
          <p:nvPr/>
        </p:nvGrpSpPr>
        <p:grpSpPr>
          <a:xfrm>
            <a:off x="1331249" y="2681144"/>
            <a:ext cx="339595" cy="371814"/>
            <a:chOff x="-39625900" y="3238300"/>
            <a:chExt cx="290650" cy="318225"/>
          </a:xfrm>
        </p:grpSpPr>
        <p:sp>
          <p:nvSpPr>
            <p:cNvPr id="6434" name="Google Shape;6434;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6" name="Google Shape;6436;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7" name="Google Shape;6437;p84"/>
          <p:cNvGrpSpPr/>
          <p:nvPr/>
        </p:nvGrpSpPr>
        <p:grpSpPr>
          <a:xfrm>
            <a:off x="1325300" y="3597605"/>
            <a:ext cx="366293" cy="370441"/>
            <a:chOff x="-39647175" y="3972000"/>
            <a:chExt cx="313500" cy="317050"/>
          </a:xfrm>
        </p:grpSpPr>
        <p:sp>
          <p:nvSpPr>
            <p:cNvPr id="6438" name="Google Shape;6438;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4"/>
          <p:cNvGrpSpPr/>
          <p:nvPr/>
        </p:nvGrpSpPr>
        <p:grpSpPr>
          <a:xfrm>
            <a:off x="3494427" y="2661603"/>
            <a:ext cx="375495" cy="370879"/>
            <a:chOff x="-37808850" y="3221575"/>
            <a:chExt cx="321375" cy="317425"/>
          </a:xfrm>
        </p:grpSpPr>
        <p:sp>
          <p:nvSpPr>
            <p:cNvPr id="6442" name="Google Shape;6442;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4"/>
          <p:cNvGrpSpPr/>
          <p:nvPr/>
        </p:nvGrpSpPr>
        <p:grpSpPr>
          <a:xfrm>
            <a:off x="3503201" y="3183634"/>
            <a:ext cx="372749" cy="241158"/>
            <a:chOff x="-37806500" y="3643030"/>
            <a:chExt cx="319025" cy="206400"/>
          </a:xfrm>
        </p:grpSpPr>
        <p:sp>
          <p:nvSpPr>
            <p:cNvPr id="6445" name="Google Shape;6445;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4"/>
          <p:cNvGrpSpPr/>
          <p:nvPr/>
        </p:nvGrpSpPr>
        <p:grpSpPr>
          <a:xfrm>
            <a:off x="3505508" y="3575931"/>
            <a:ext cx="368134" cy="371814"/>
            <a:chOff x="-37804925" y="3953450"/>
            <a:chExt cx="315075" cy="318225"/>
          </a:xfrm>
        </p:grpSpPr>
        <p:sp>
          <p:nvSpPr>
            <p:cNvPr id="6448" name="Google Shape;6448;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84"/>
          <p:cNvGrpSpPr/>
          <p:nvPr/>
        </p:nvGrpSpPr>
        <p:grpSpPr>
          <a:xfrm>
            <a:off x="4860977" y="1328538"/>
            <a:ext cx="355663" cy="308725"/>
            <a:chOff x="-28462125" y="3199700"/>
            <a:chExt cx="298550" cy="259150"/>
          </a:xfrm>
        </p:grpSpPr>
        <p:sp>
          <p:nvSpPr>
            <p:cNvPr id="6453" name="Google Shape;6453;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4"/>
          <p:cNvGrpSpPr/>
          <p:nvPr/>
        </p:nvGrpSpPr>
        <p:grpSpPr>
          <a:xfrm>
            <a:off x="4861930" y="1763228"/>
            <a:ext cx="353757" cy="352833"/>
            <a:chOff x="-28461325" y="3545475"/>
            <a:chExt cx="296950" cy="296175"/>
          </a:xfrm>
        </p:grpSpPr>
        <p:sp>
          <p:nvSpPr>
            <p:cNvPr id="6457" name="Google Shape;6457;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84"/>
          <p:cNvGrpSpPr/>
          <p:nvPr/>
        </p:nvGrpSpPr>
        <p:grpSpPr>
          <a:xfrm>
            <a:off x="4858162" y="2213272"/>
            <a:ext cx="361292" cy="352803"/>
            <a:chOff x="-28463700" y="3914875"/>
            <a:chExt cx="303275" cy="296150"/>
          </a:xfrm>
        </p:grpSpPr>
        <p:sp>
          <p:nvSpPr>
            <p:cNvPr id="6464" name="Google Shape;6464;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4"/>
          <p:cNvGrpSpPr/>
          <p:nvPr/>
        </p:nvGrpSpPr>
        <p:grpSpPr>
          <a:xfrm>
            <a:off x="7092947" y="1369355"/>
            <a:ext cx="351880" cy="227092"/>
            <a:chOff x="-26573400" y="3224125"/>
            <a:chExt cx="295375" cy="190625"/>
          </a:xfrm>
        </p:grpSpPr>
        <p:sp>
          <p:nvSpPr>
            <p:cNvPr id="6467" name="Google Shape;6467;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4"/>
          <p:cNvGrpSpPr/>
          <p:nvPr/>
        </p:nvGrpSpPr>
        <p:grpSpPr>
          <a:xfrm>
            <a:off x="7092947" y="1763690"/>
            <a:ext cx="351880" cy="351910"/>
            <a:chOff x="-26573400" y="3546250"/>
            <a:chExt cx="295375" cy="295400"/>
          </a:xfrm>
        </p:grpSpPr>
        <p:sp>
          <p:nvSpPr>
            <p:cNvPr id="6470" name="Google Shape;6470;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4"/>
          <p:cNvGrpSpPr/>
          <p:nvPr/>
        </p:nvGrpSpPr>
        <p:grpSpPr>
          <a:xfrm>
            <a:off x="7081228" y="2213599"/>
            <a:ext cx="375319" cy="352148"/>
            <a:chOff x="-26583625" y="3917025"/>
            <a:chExt cx="315050" cy="295600"/>
          </a:xfrm>
        </p:grpSpPr>
        <p:sp>
          <p:nvSpPr>
            <p:cNvPr id="6476" name="Google Shape;6476;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84"/>
          <p:cNvGrpSpPr/>
          <p:nvPr/>
        </p:nvGrpSpPr>
        <p:grpSpPr>
          <a:xfrm>
            <a:off x="5779742" y="3172629"/>
            <a:ext cx="289039" cy="352833"/>
            <a:chOff x="-24694925" y="3518700"/>
            <a:chExt cx="242625" cy="296175"/>
          </a:xfrm>
        </p:grpSpPr>
        <p:sp>
          <p:nvSpPr>
            <p:cNvPr id="6482" name="Google Shape;6482;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4"/>
          <p:cNvGrpSpPr/>
          <p:nvPr/>
        </p:nvGrpSpPr>
        <p:grpSpPr>
          <a:xfrm>
            <a:off x="5779280" y="3622657"/>
            <a:ext cx="289962" cy="352833"/>
            <a:chOff x="-24709100" y="3888875"/>
            <a:chExt cx="243400" cy="296175"/>
          </a:xfrm>
        </p:grpSpPr>
        <p:sp>
          <p:nvSpPr>
            <p:cNvPr id="6487" name="Google Shape;6487;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4"/>
          <p:cNvGrpSpPr/>
          <p:nvPr/>
        </p:nvGrpSpPr>
        <p:grpSpPr>
          <a:xfrm>
            <a:off x="7979280" y="2695320"/>
            <a:ext cx="356556" cy="349557"/>
            <a:chOff x="-22863675" y="3131775"/>
            <a:chExt cx="299300" cy="293425"/>
          </a:xfrm>
        </p:grpSpPr>
        <p:sp>
          <p:nvSpPr>
            <p:cNvPr id="6491" name="Google Shape;6491;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4"/>
          <p:cNvGrpSpPr/>
          <p:nvPr/>
        </p:nvGrpSpPr>
        <p:grpSpPr>
          <a:xfrm>
            <a:off x="5322144" y="1306499"/>
            <a:ext cx="310602" cy="352803"/>
            <a:chOff x="-28069875" y="3175300"/>
            <a:chExt cx="260725" cy="296150"/>
          </a:xfrm>
        </p:grpSpPr>
        <p:sp>
          <p:nvSpPr>
            <p:cNvPr id="6495" name="Google Shape;6495;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4" name="Google Shape;6504;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84"/>
          <p:cNvGrpSpPr/>
          <p:nvPr/>
        </p:nvGrpSpPr>
        <p:grpSpPr>
          <a:xfrm>
            <a:off x="5363423" y="2213733"/>
            <a:ext cx="228045" cy="351880"/>
            <a:chOff x="-28032075" y="3916450"/>
            <a:chExt cx="191425" cy="295375"/>
          </a:xfrm>
        </p:grpSpPr>
        <p:sp>
          <p:nvSpPr>
            <p:cNvPr id="6506" name="Google Shape;6506;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4"/>
          <p:cNvGrpSpPr/>
          <p:nvPr/>
        </p:nvGrpSpPr>
        <p:grpSpPr>
          <a:xfrm>
            <a:off x="7528769" y="1306484"/>
            <a:ext cx="352833" cy="352833"/>
            <a:chOff x="-26201650" y="3176075"/>
            <a:chExt cx="296175" cy="296175"/>
          </a:xfrm>
        </p:grpSpPr>
        <p:sp>
          <p:nvSpPr>
            <p:cNvPr id="6510" name="Google Shape;6510;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84"/>
          <p:cNvGrpSpPr/>
          <p:nvPr/>
        </p:nvGrpSpPr>
        <p:grpSpPr>
          <a:xfrm>
            <a:off x="7528293" y="1763705"/>
            <a:ext cx="353786" cy="351880"/>
            <a:chOff x="-26204800" y="3547050"/>
            <a:chExt cx="296975" cy="295375"/>
          </a:xfrm>
        </p:grpSpPr>
        <p:sp>
          <p:nvSpPr>
            <p:cNvPr id="6513" name="Google Shape;6513;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6" name="Google Shape;6516;p84"/>
          <p:cNvGrpSpPr/>
          <p:nvPr/>
        </p:nvGrpSpPr>
        <p:grpSpPr>
          <a:xfrm>
            <a:off x="6199548" y="2693683"/>
            <a:ext cx="345328" cy="352833"/>
            <a:chOff x="-24353875" y="3147725"/>
            <a:chExt cx="289875" cy="296175"/>
          </a:xfrm>
        </p:grpSpPr>
        <p:sp>
          <p:nvSpPr>
            <p:cNvPr id="6517" name="Google Shape;6517;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4"/>
          <p:cNvGrpSpPr/>
          <p:nvPr/>
        </p:nvGrpSpPr>
        <p:grpSpPr>
          <a:xfrm>
            <a:off x="6207530" y="3173090"/>
            <a:ext cx="329365" cy="351910"/>
            <a:chOff x="-24344425" y="3519475"/>
            <a:chExt cx="276475" cy="295400"/>
          </a:xfrm>
        </p:grpSpPr>
        <p:sp>
          <p:nvSpPr>
            <p:cNvPr id="6520" name="Google Shape;6520;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84"/>
          <p:cNvGrpSpPr/>
          <p:nvPr/>
        </p:nvGrpSpPr>
        <p:grpSpPr>
          <a:xfrm>
            <a:off x="6197210" y="3625010"/>
            <a:ext cx="350004" cy="348128"/>
            <a:chOff x="-24353075" y="3891250"/>
            <a:chExt cx="293800" cy="292225"/>
          </a:xfrm>
        </p:grpSpPr>
        <p:sp>
          <p:nvSpPr>
            <p:cNvPr id="6523" name="Google Shape;6523;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4"/>
          <p:cNvGrpSpPr/>
          <p:nvPr/>
        </p:nvGrpSpPr>
        <p:grpSpPr>
          <a:xfrm>
            <a:off x="7980681" y="3173313"/>
            <a:ext cx="353757" cy="351463"/>
            <a:chOff x="-22845575" y="3504075"/>
            <a:chExt cx="296950" cy="295025"/>
          </a:xfrm>
        </p:grpSpPr>
        <p:sp>
          <p:nvSpPr>
            <p:cNvPr id="6526" name="Google Shape;6526;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4"/>
          <p:cNvGrpSpPr/>
          <p:nvPr/>
        </p:nvGrpSpPr>
        <p:grpSpPr>
          <a:xfrm>
            <a:off x="5773862" y="1306961"/>
            <a:ext cx="299344" cy="351880"/>
            <a:chOff x="-27691025" y="3175300"/>
            <a:chExt cx="251275" cy="295375"/>
          </a:xfrm>
        </p:grpSpPr>
        <p:sp>
          <p:nvSpPr>
            <p:cNvPr id="6529" name="Google Shape;6529;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4"/>
          <p:cNvGrpSpPr/>
          <p:nvPr/>
        </p:nvGrpSpPr>
        <p:grpSpPr>
          <a:xfrm>
            <a:off x="5746179" y="1825637"/>
            <a:ext cx="354710" cy="228015"/>
            <a:chOff x="-27721750" y="3598250"/>
            <a:chExt cx="297750" cy="191400"/>
          </a:xfrm>
        </p:grpSpPr>
        <p:sp>
          <p:nvSpPr>
            <p:cNvPr id="6534" name="Google Shape;6534;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4"/>
          <p:cNvGrpSpPr/>
          <p:nvPr/>
        </p:nvGrpSpPr>
        <p:grpSpPr>
          <a:xfrm>
            <a:off x="5747579" y="2219183"/>
            <a:ext cx="351910" cy="340980"/>
            <a:chOff x="-27719400" y="3925600"/>
            <a:chExt cx="295400" cy="286225"/>
          </a:xfrm>
        </p:grpSpPr>
        <p:sp>
          <p:nvSpPr>
            <p:cNvPr id="6537" name="Google Shape;6537;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4"/>
          <p:cNvGrpSpPr/>
          <p:nvPr/>
        </p:nvGrpSpPr>
        <p:grpSpPr>
          <a:xfrm>
            <a:off x="7968851" y="1306023"/>
            <a:ext cx="353757" cy="353757"/>
            <a:chOff x="-25834600" y="3176875"/>
            <a:chExt cx="296950" cy="296950"/>
          </a:xfrm>
        </p:grpSpPr>
        <p:sp>
          <p:nvSpPr>
            <p:cNvPr id="6540" name="Google Shape;6540;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4"/>
          <p:cNvGrpSpPr/>
          <p:nvPr/>
        </p:nvGrpSpPr>
        <p:grpSpPr>
          <a:xfrm>
            <a:off x="7968851" y="1774024"/>
            <a:ext cx="353757" cy="331241"/>
            <a:chOff x="-25834600" y="3564375"/>
            <a:chExt cx="296950" cy="278050"/>
          </a:xfrm>
        </p:grpSpPr>
        <p:sp>
          <p:nvSpPr>
            <p:cNvPr id="6546" name="Google Shape;6546;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4"/>
          <p:cNvGrpSpPr/>
          <p:nvPr/>
        </p:nvGrpSpPr>
        <p:grpSpPr>
          <a:xfrm>
            <a:off x="7966974" y="2213376"/>
            <a:ext cx="357509" cy="352595"/>
            <a:chOff x="-25834600" y="3915850"/>
            <a:chExt cx="300100" cy="295975"/>
          </a:xfrm>
        </p:grpSpPr>
        <p:sp>
          <p:nvSpPr>
            <p:cNvPr id="6555" name="Google Shape;6555;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4"/>
          <p:cNvGrpSpPr/>
          <p:nvPr/>
        </p:nvGrpSpPr>
        <p:grpSpPr>
          <a:xfrm>
            <a:off x="6702402" y="2694606"/>
            <a:ext cx="228968" cy="350987"/>
            <a:chOff x="-23930925" y="3149300"/>
            <a:chExt cx="192200" cy="294625"/>
          </a:xfrm>
        </p:grpSpPr>
        <p:sp>
          <p:nvSpPr>
            <p:cNvPr id="6559" name="Google Shape;6559;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4"/>
          <p:cNvGrpSpPr/>
          <p:nvPr/>
        </p:nvGrpSpPr>
        <p:grpSpPr>
          <a:xfrm>
            <a:off x="6659232" y="3173090"/>
            <a:ext cx="315307" cy="351910"/>
            <a:chOff x="-23962425" y="3519475"/>
            <a:chExt cx="264675" cy="295400"/>
          </a:xfrm>
        </p:grpSpPr>
        <p:sp>
          <p:nvSpPr>
            <p:cNvPr id="6564" name="Google Shape;6564;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84"/>
          <p:cNvGrpSpPr/>
          <p:nvPr/>
        </p:nvGrpSpPr>
        <p:grpSpPr>
          <a:xfrm>
            <a:off x="8037908" y="3623134"/>
            <a:ext cx="239302" cy="351880"/>
            <a:chOff x="-22788075" y="3904625"/>
            <a:chExt cx="200875" cy="295375"/>
          </a:xfrm>
        </p:grpSpPr>
        <p:sp>
          <p:nvSpPr>
            <p:cNvPr id="6568" name="Google Shape;6568;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4"/>
          <p:cNvGrpSpPr/>
          <p:nvPr/>
        </p:nvGrpSpPr>
        <p:grpSpPr>
          <a:xfrm>
            <a:off x="6193206" y="1306499"/>
            <a:ext cx="354710" cy="352803"/>
            <a:chOff x="-27351575" y="3175300"/>
            <a:chExt cx="297750" cy="296150"/>
          </a:xfrm>
        </p:grpSpPr>
        <p:sp>
          <p:nvSpPr>
            <p:cNvPr id="6573" name="Google Shape;6573;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84"/>
          <p:cNvGrpSpPr/>
          <p:nvPr/>
        </p:nvGrpSpPr>
        <p:grpSpPr>
          <a:xfrm>
            <a:off x="6235914" y="1763109"/>
            <a:ext cx="269293" cy="353072"/>
            <a:chOff x="-27313750" y="3545275"/>
            <a:chExt cx="226050" cy="296375"/>
          </a:xfrm>
        </p:grpSpPr>
        <p:sp>
          <p:nvSpPr>
            <p:cNvPr id="6578" name="Google Shape;6578;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4"/>
          <p:cNvGrpSpPr/>
          <p:nvPr/>
        </p:nvGrpSpPr>
        <p:grpSpPr>
          <a:xfrm>
            <a:off x="6193206" y="2211380"/>
            <a:ext cx="354710" cy="356586"/>
            <a:chOff x="-27351575" y="3915650"/>
            <a:chExt cx="297750" cy="299325"/>
          </a:xfrm>
        </p:grpSpPr>
        <p:sp>
          <p:nvSpPr>
            <p:cNvPr id="6582" name="Google Shape;6582;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4"/>
          <p:cNvGrpSpPr/>
          <p:nvPr/>
        </p:nvGrpSpPr>
        <p:grpSpPr>
          <a:xfrm>
            <a:off x="4880696" y="2693579"/>
            <a:ext cx="319060" cy="353042"/>
            <a:chOff x="-25445525" y="3175900"/>
            <a:chExt cx="267825" cy="296350"/>
          </a:xfrm>
        </p:grpSpPr>
        <p:sp>
          <p:nvSpPr>
            <p:cNvPr id="6585" name="Google Shape;6585;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4"/>
          <p:cNvGrpSpPr/>
          <p:nvPr/>
        </p:nvGrpSpPr>
        <p:grpSpPr>
          <a:xfrm>
            <a:off x="4862410" y="3183902"/>
            <a:ext cx="355633" cy="330288"/>
            <a:chOff x="-25465200" y="3565175"/>
            <a:chExt cx="298525" cy="277250"/>
          </a:xfrm>
        </p:grpSpPr>
        <p:sp>
          <p:nvSpPr>
            <p:cNvPr id="6589" name="Google Shape;6589;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4"/>
          <p:cNvGrpSpPr/>
          <p:nvPr/>
        </p:nvGrpSpPr>
        <p:grpSpPr>
          <a:xfrm>
            <a:off x="4861948" y="3623432"/>
            <a:ext cx="356556" cy="351285"/>
            <a:chOff x="-25465200" y="3916150"/>
            <a:chExt cx="299300" cy="294875"/>
          </a:xfrm>
        </p:grpSpPr>
        <p:sp>
          <p:nvSpPr>
            <p:cNvPr id="6592" name="Google Shape;6592;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4"/>
          <p:cNvGrpSpPr/>
          <p:nvPr/>
        </p:nvGrpSpPr>
        <p:grpSpPr>
          <a:xfrm>
            <a:off x="7089388" y="2693698"/>
            <a:ext cx="351880" cy="352803"/>
            <a:chOff x="-23615075" y="3148525"/>
            <a:chExt cx="295375" cy="296150"/>
          </a:xfrm>
        </p:grpSpPr>
        <p:sp>
          <p:nvSpPr>
            <p:cNvPr id="6595" name="Google Shape;6595;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9" name="Google Shape;6599;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0" name="Google Shape;6600;p84"/>
          <p:cNvGrpSpPr/>
          <p:nvPr/>
        </p:nvGrpSpPr>
        <p:grpSpPr>
          <a:xfrm>
            <a:off x="7088911" y="3632977"/>
            <a:ext cx="352833" cy="332194"/>
            <a:chOff x="-23615075" y="3906200"/>
            <a:chExt cx="296175" cy="278850"/>
          </a:xfrm>
        </p:grpSpPr>
        <p:sp>
          <p:nvSpPr>
            <p:cNvPr id="6601" name="Google Shape;6601;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4" name="Google Shape;6604;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5" name="Google Shape;6605;p84"/>
          <p:cNvGrpSpPr/>
          <p:nvPr/>
        </p:nvGrpSpPr>
        <p:grpSpPr>
          <a:xfrm>
            <a:off x="6637880" y="1306618"/>
            <a:ext cx="353757" cy="352565"/>
            <a:chOff x="-26980600" y="3175500"/>
            <a:chExt cx="296950" cy="295950"/>
          </a:xfrm>
        </p:grpSpPr>
        <p:sp>
          <p:nvSpPr>
            <p:cNvPr id="6606" name="Google Shape;6606;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84"/>
          <p:cNvGrpSpPr/>
          <p:nvPr/>
        </p:nvGrpSpPr>
        <p:grpSpPr>
          <a:xfrm>
            <a:off x="6638357" y="2245154"/>
            <a:ext cx="352803" cy="289039"/>
            <a:chOff x="-26981375" y="3951875"/>
            <a:chExt cx="296150" cy="242625"/>
          </a:xfrm>
        </p:grpSpPr>
        <p:sp>
          <p:nvSpPr>
            <p:cNvPr id="6611" name="Google Shape;6611;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4"/>
          <p:cNvGrpSpPr/>
          <p:nvPr/>
        </p:nvGrpSpPr>
        <p:grpSpPr>
          <a:xfrm>
            <a:off x="5303399" y="2692745"/>
            <a:ext cx="351910" cy="354710"/>
            <a:chOff x="-25094250" y="3176075"/>
            <a:chExt cx="295400" cy="297750"/>
          </a:xfrm>
        </p:grpSpPr>
        <p:sp>
          <p:nvSpPr>
            <p:cNvPr id="6615" name="Google Shape;6615;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4"/>
          <p:cNvGrpSpPr/>
          <p:nvPr/>
        </p:nvGrpSpPr>
        <p:grpSpPr>
          <a:xfrm>
            <a:off x="5303399" y="3173106"/>
            <a:ext cx="351910" cy="351880"/>
            <a:chOff x="-25094250" y="3547050"/>
            <a:chExt cx="295400" cy="295375"/>
          </a:xfrm>
        </p:grpSpPr>
        <p:sp>
          <p:nvSpPr>
            <p:cNvPr id="6619" name="Google Shape;6619;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84"/>
          <p:cNvGrpSpPr/>
          <p:nvPr/>
        </p:nvGrpSpPr>
        <p:grpSpPr>
          <a:xfrm>
            <a:off x="7535476" y="2693698"/>
            <a:ext cx="352803" cy="352803"/>
            <a:chOff x="-23245675" y="3148525"/>
            <a:chExt cx="296150" cy="296150"/>
          </a:xfrm>
        </p:grpSpPr>
        <p:sp>
          <p:nvSpPr>
            <p:cNvPr id="6626" name="Google Shape;6626;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84"/>
          <p:cNvGrpSpPr/>
          <p:nvPr/>
        </p:nvGrpSpPr>
        <p:grpSpPr>
          <a:xfrm>
            <a:off x="7535938" y="3622672"/>
            <a:ext cx="351880" cy="352803"/>
            <a:chOff x="-23244900" y="3888100"/>
            <a:chExt cx="295375" cy="296150"/>
          </a:xfrm>
        </p:grpSpPr>
        <p:sp>
          <p:nvSpPr>
            <p:cNvPr id="6631" name="Google Shape;6631;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2" name="Google Shape;6642;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644" name="Google Shape;6644;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8" name="Shape 6648"/>
        <p:cNvGrpSpPr/>
        <p:nvPr/>
      </p:nvGrpSpPr>
      <p:grpSpPr>
        <a:xfrm>
          <a:off x="0" y="0"/>
          <a:ext cx="0" cy="0"/>
          <a:chOff x="0" y="0"/>
          <a:chExt cx="0" cy="0"/>
        </a:xfrm>
      </p:grpSpPr>
      <p:sp>
        <p:nvSpPr>
          <p:cNvPr id="6649" name="Google Shape;6649;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85"/>
          <p:cNvGrpSpPr/>
          <p:nvPr/>
        </p:nvGrpSpPr>
        <p:grpSpPr>
          <a:xfrm>
            <a:off x="850004" y="1823018"/>
            <a:ext cx="367261" cy="367261"/>
            <a:chOff x="-65145700" y="3727425"/>
            <a:chExt cx="317425" cy="317425"/>
          </a:xfrm>
        </p:grpSpPr>
        <p:sp>
          <p:nvSpPr>
            <p:cNvPr id="6651" name="Google Shape;6651;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5"/>
          <p:cNvGrpSpPr/>
          <p:nvPr/>
        </p:nvGrpSpPr>
        <p:grpSpPr>
          <a:xfrm>
            <a:off x="853201" y="2251933"/>
            <a:ext cx="360868" cy="367261"/>
            <a:chOff x="-65144125" y="4094450"/>
            <a:chExt cx="311900" cy="317425"/>
          </a:xfrm>
        </p:grpSpPr>
        <p:sp>
          <p:nvSpPr>
            <p:cNvPr id="6654" name="Google Shape;6654;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7" name="Google Shape;6657;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85"/>
          <p:cNvGrpSpPr/>
          <p:nvPr/>
        </p:nvGrpSpPr>
        <p:grpSpPr>
          <a:xfrm>
            <a:off x="3056770" y="1822628"/>
            <a:ext cx="370645" cy="368042"/>
            <a:chOff x="-63250675" y="3744075"/>
            <a:chExt cx="320350" cy="318100"/>
          </a:xfrm>
        </p:grpSpPr>
        <p:sp>
          <p:nvSpPr>
            <p:cNvPr id="6659" name="Google Shape;6659;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5"/>
          <p:cNvGrpSpPr/>
          <p:nvPr/>
        </p:nvGrpSpPr>
        <p:grpSpPr>
          <a:xfrm>
            <a:off x="3058462" y="2251933"/>
            <a:ext cx="367261" cy="367261"/>
            <a:chOff x="-63250675" y="4110200"/>
            <a:chExt cx="317425" cy="317425"/>
          </a:xfrm>
        </p:grpSpPr>
        <p:sp>
          <p:nvSpPr>
            <p:cNvPr id="6663" name="Google Shape;6663;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5"/>
          <p:cNvGrpSpPr/>
          <p:nvPr/>
        </p:nvGrpSpPr>
        <p:grpSpPr>
          <a:xfrm>
            <a:off x="1737509" y="2749028"/>
            <a:ext cx="359075" cy="358844"/>
            <a:chOff x="-61351725" y="3372400"/>
            <a:chExt cx="310350" cy="310150"/>
          </a:xfrm>
        </p:grpSpPr>
        <p:sp>
          <p:nvSpPr>
            <p:cNvPr id="6673" name="Google Shape;6673;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85"/>
          <p:cNvGrpSpPr/>
          <p:nvPr/>
        </p:nvGrpSpPr>
        <p:grpSpPr>
          <a:xfrm>
            <a:off x="1733864" y="3212084"/>
            <a:ext cx="366364" cy="333534"/>
            <a:chOff x="-61354875" y="3751050"/>
            <a:chExt cx="316650" cy="288275"/>
          </a:xfrm>
        </p:grpSpPr>
        <p:sp>
          <p:nvSpPr>
            <p:cNvPr id="6677" name="Google Shape;6677;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5"/>
          <p:cNvGrpSpPr/>
          <p:nvPr/>
        </p:nvGrpSpPr>
        <p:grpSpPr>
          <a:xfrm>
            <a:off x="1733864" y="3653724"/>
            <a:ext cx="366364" cy="367290"/>
            <a:chOff x="-61354875" y="4101525"/>
            <a:chExt cx="316650" cy="317450"/>
          </a:xfrm>
        </p:grpSpPr>
        <p:sp>
          <p:nvSpPr>
            <p:cNvPr id="6681" name="Google Shape;6681;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5"/>
          <p:cNvGrpSpPr/>
          <p:nvPr/>
        </p:nvGrpSpPr>
        <p:grpSpPr>
          <a:xfrm>
            <a:off x="3950299" y="2745600"/>
            <a:ext cx="368157" cy="365699"/>
            <a:chOff x="-59470075" y="3308975"/>
            <a:chExt cx="318200" cy="316075"/>
          </a:xfrm>
        </p:grpSpPr>
        <p:sp>
          <p:nvSpPr>
            <p:cNvPr id="6684" name="Google Shape;6684;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5"/>
          <p:cNvGrpSpPr/>
          <p:nvPr/>
        </p:nvGrpSpPr>
        <p:grpSpPr>
          <a:xfrm>
            <a:off x="1295729" y="1381305"/>
            <a:ext cx="367261" cy="364686"/>
            <a:chOff x="-64781025" y="3361050"/>
            <a:chExt cx="317425" cy="315200"/>
          </a:xfrm>
        </p:grpSpPr>
        <p:sp>
          <p:nvSpPr>
            <p:cNvPr id="6694" name="Google Shape;6694;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1" name="Google Shape;6701;p85"/>
          <p:cNvGrpSpPr/>
          <p:nvPr/>
        </p:nvGrpSpPr>
        <p:grpSpPr>
          <a:xfrm>
            <a:off x="3500129" y="1822744"/>
            <a:ext cx="382765" cy="367810"/>
            <a:chOff x="-62890750" y="3747425"/>
            <a:chExt cx="330825" cy="317900"/>
          </a:xfrm>
        </p:grpSpPr>
        <p:sp>
          <p:nvSpPr>
            <p:cNvPr id="6702" name="Google Shape;6702;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5"/>
          <p:cNvGrpSpPr/>
          <p:nvPr/>
        </p:nvGrpSpPr>
        <p:grpSpPr>
          <a:xfrm>
            <a:off x="3507881" y="2252381"/>
            <a:ext cx="367261" cy="366364"/>
            <a:chOff x="-62884425" y="4111775"/>
            <a:chExt cx="317425" cy="316650"/>
          </a:xfrm>
        </p:grpSpPr>
        <p:sp>
          <p:nvSpPr>
            <p:cNvPr id="6717" name="Google Shape;6717;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5"/>
          <p:cNvGrpSpPr/>
          <p:nvPr/>
        </p:nvGrpSpPr>
        <p:grpSpPr>
          <a:xfrm>
            <a:off x="2180515" y="2748450"/>
            <a:ext cx="365438" cy="360001"/>
            <a:chOff x="-60991775" y="3376900"/>
            <a:chExt cx="315850" cy="311150"/>
          </a:xfrm>
        </p:grpSpPr>
        <p:sp>
          <p:nvSpPr>
            <p:cNvPr id="6720" name="Google Shape;6720;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5"/>
          <p:cNvGrpSpPr/>
          <p:nvPr/>
        </p:nvGrpSpPr>
        <p:grpSpPr>
          <a:xfrm>
            <a:off x="2180052" y="3199314"/>
            <a:ext cx="366364" cy="359075"/>
            <a:chOff x="-60988625" y="3740800"/>
            <a:chExt cx="316650" cy="310350"/>
          </a:xfrm>
        </p:grpSpPr>
        <p:sp>
          <p:nvSpPr>
            <p:cNvPr id="6724" name="Google Shape;6724;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5"/>
          <p:cNvGrpSpPr/>
          <p:nvPr/>
        </p:nvGrpSpPr>
        <p:grpSpPr>
          <a:xfrm>
            <a:off x="2180052" y="3654765"/>
            <a:ext cx="366364" cy="365207"/>
            <a:chOff x="-60987850" y="4100950"/>
            <a:chExt cx="316650" cy="315650"/>
          </a:xfrm>
        </p:grpSpPr>
        <p:sp>
          <p:nvSpPr>
            <p:cNvPr id="6728" name="Google Shape;6728;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5"/>
          <p:cNvGrpSpPr/>
          <p:nvPr/>
        </p:nvGrpSpPr>
        <p:grpSpPr>
          <a:xfrm>
            <a:off x="3949836" y="3200225"/>
            <a:ext cx="369083" cy="357253"/>
            <a:chOff x="-59447250" y="3706150"/>
            <a:chExt cx="319000" cy="308775"/>
          </a:xfrm>
        </p:grpSpPr>
        <p:sp>
          <p:nvSpPr>
            <p:cNvPr id="6734" name="Google Shape;6734;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5"/>
          <p:cNvGrpSpPr/>
          <p:nvPr/>
        </p:nvGrpSpPr>
        <p:grpSpPr>
          <a:xfrm>
            <a:off x="1738564" y="1381536"/>
            <a:ext cx="368186" cy="364224"/>
            <a:chOff x="-64406125" y="3362225"/>
            <a:chExt cx="318225" cy="314800"/>
          </a:xfrm>
        </p:grpSpPr>
        <p:sp>
          <p:nvSpPr>
            <p:cNvPr id="6739" name="Google Shape;6739;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1" name="Google Shape;6741;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85"/>
          <p:cNvGrpSpPr/>
          <p:nvPr/>
        </p:nvGrpSpPr>
        <p:grpSpPr>
          <a:xfrm>
            <a:off x="1739027" y="2252381"/>
            <a:ext cx="367261" cy="366364"/>
            <a:chOff x="-64410850" y="4094450"/>
            <a:chExt cx="317425" cy="316650"/>
          </a:xfrm>
        </p:grpSpPr>
        <p:sp>
          <p:nvSpPr>
            <p:cNvPr id="6743" name="Google Shape;6743;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6" name="Google Shape;6746;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85"/>
          <p:cNvGrpSpPr/>
          <p:nvPr/>
        </p:nvGrpSpPr>
        <p:grpSpPr>
          <a:xfrm>
            <a:off x="3960575" y="1822454"/>
            <a:ext cx="365467" cy="368389"/>
            <a:chOff x="-62516625" y="3743175"/>
            <a:chExt cx="315875" cy="318400"/>
          </a:xfrm>
        </p:grpSpPr>
        <p:sp>
          <p:nvSpPr>
            <p:cNvPr id="6748" name="Google Shape;6748;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5"/>
          <p:cNvGrpSpPr/>
          <p:nvPr/>
        </p:nvGrpSpPr>
        <p:grpSpPr>
          <a:xfrm>
            <a:off x="3967415" y="2272426"/>
            <a:ext cx="351786" cy="326274"/>
            <a:chOff x="-62511900" y="4129100"/>
            <a:chExt cx="304050" cy="282000"/>
          </a:xfrm>
        </p:grpSpPr>
        <p:sp>
          <p:nvSpPr>
            <p:cNvPr id="6751" name="Google Shape;6751;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5"/>
          <p:cNvGrpSpPr/>
          <p:nvPr/>
        </p:nvGrpSpPr>
        <p:grpSpPr>
          <a:xfrm>
            <a:off x="2645537" y="2744820"/>
            <a:ext cx="310770" cy="367261"/>
            <a:chOff x="-60597975" y="3367475"/>
            <a:chExt cx="268600" cy="317425"/>
          </a:xfrm>
        </p:grpSpPr>
        <p:sp>
          <p:nvSpPr>
            <p:cNvPr id="6757" name="Google Shape;6757;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3" name="Google Shape;6763;p85"/>
          <p:cNvGrpSpPr/>
          <p:nvPr/>
        </p:nvGrpSpPr>
        <p:grpSpPr>
          <a:xfrm>
            <a:off x="2617740" y="3706136"/>
            <a:ext cx="366364" cy="262465"/>
            <a:chOff x="-60621600" y="4145650"/>
            <a:chExt cx="316650" cy="226850"/>
          </a:xfrm>
        </p:grpSpPr>
        <p:sp>
          <p:nvSpPr>
            <p:cNvPr id="6764" name="Google Shape;6764;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5"/>
          <p:cNvGrpSpPr/>
          <p:nvPr/>
        </p:nvGrpSpPr>
        <p:grpSpPr>
          <a:xfrm>
            <a:off x="3954392" y="3654635"/>
            <a:ext cx="359972" cy="365467"/>
            <a:chOff x="-59400775" y="4084200"/>
            <a:chExt cx="311125" cy="315875"/>
          </a:xfrm>
        </p:grpSpPr>
        <p:sp>
          <p:nvSpPr>
            <p:cNvPr id="6768" name="Google Shape;6768;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5"/>
          <p:cNvGrpSpPr/>
          <p:nvPr/>
        </p:nvGrpSpPr>
        <p:grpSpPr>
          <a:xfrm>
            <a:off x="2178486" y="1380466"/>
            <a:ext cx="365438" cy="366364"/>
            <a:chOff x="-64044600" y="3360375"/>
            <a:chExt cx="315850" cy="316650"/>
          </a:xfrm>
        </p:grpSpPr>
        <p:sp>
          <p:nvSpPr>
            <p:cNvPr id="6775" name="Google Shape;6775;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5"/>
          <p:cNvGrpSpPr/>
          <p:nvPr/>
        </p:nvGrpSpPr>
        <p:grpSpPr>
          <a:xfrm>
            <a:off x="2204909" y="1823018"/>
            <a:ext cx="312592" cy="367261"/>
            <a:chOff x="-64022550" y="3727425"/>
            <a:chExt cx="270175" cy="317425"/>
          </a:xfrm>
        </p:grpSpPr>
        <p:sp>
          <p:nvSpPr>
            <p:cNvPr id="6779" name="Google Shape;6779;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5"/>
          <p:cNvGrpSpPr/>
          <p:nvPr/>
        </p:nvGrpSpPr>
        <p:grpSpPr>
          <a:xfrm>
            <a:off x="2229047" y="2251918"/>
            <a:ext cx="264317" cy="367290"/>
            <a:chOff x="-64001300" y="4093650"/>
            <a:chExt cx="228450" cy="317450"/>
          </a:xfrm>
        </p:grpSpPr>
        <p:sp>
          <p:nvSpPr>
            <p:cNvPr id="6783" name="Google Shape;6783;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5"/>
          <p:cNvGrpSpPr/>
          <p:nvPr/>
        </p:nvGrpSpPr>
        <p:grpSpPr>
          <a:xfrm>
            <a:off x="848051" y="2745210"/>
            <a:ext cx="359972" cy="366480"/>
            <a:chOff x="-62148800" y="3377700"/>
            <a:chExt cx="311125" cy="316750"/>
          </a:xfrm>
        </p:grpSpPr>
        <p:sp>
          <p:nvSpPr>
            <p:cNvPr id="6788" name="Google Shape;6788;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5"/>
          <p:cNvGrpSpPr/>
          <p:nvPr/>
        </p:nvGrpSpPr>
        <p:grpSpPr>
          <a:xfrm>
            <a:off x="843958" y="3195207"/>
            <a:ext cx="368157" cy="367290"/>
            <a:chOff x="-62154300" y="3743950"/>
            <a:chExt cx="318200" cy="317450"/>
          </a:xfrm>
        </p:grpSpPr>
        <p:sp>
          <p:nvSpPr>
            <p:cNvPr id="6791" name="Google Shape;6791;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5"/>
          <p:cNvGrpSpPr/>
          <p:nvPr/>
        </p:nvGrpSpPr>
        <p:grpSpPr>
          <a:xfrm>
            <a:off x="843944" y="3654187"/>
            <a:ext cx="368186" cy="366364"/>
            <a:chOff x="-62151950" y="4111775"/>
            <a:chExt cx="318225" cy="316650"/>
          </a:xfrm>
        </p:grpSpPr>
        <p:sp>
          <p:nvSpPr>
            <p:cNvPr id="6794" name="Google Shape;6794;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5"/>
          <p:cNvGrpSpPr/>
          <p:nvPr/>
        </p:nvGrpSpPr>
        <p:grpSpPr>
          <a:xfrm>
            <a:off x="3062568" y="2744733"/>
            <a:ext cx="368157" cy="367434"/>
            <a:chOff x="-60254550" y="3367325"/>
            <a:chExt cx="318200" cy="317575"/>
          </a:xfrm>
        </p:grpSpPr>
        <p:sp>
          <p:nvSpPr>
            <p:cNvPr id="6799" name="Google Shape;6799;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5"/>
          <p:cNvGrpSpPr/>
          <p:nvPr/>
        </p:nvGrpSpPr>
        <p:grpSpPr>
          <a:xfrm>
            <a:off x="3063465" y="3195727"/>
            <a:ext cx="366364" cy="366248"/>
            <a:chOff x="-60255350" y="3733825"/>
            <a:chExt cx="316650" cy="316550"/>
          </a:xfrm>
        </p:grpSpPr>
        <p:sp>
          <p:nvSpPr>
            <p:cNvPr id="6804" name="Google Shape;6804;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5"/>
          <p:cNvGrpSpPr/>
          <p:nvPr/>
        </p:nvGrpSpPr>
        <p:grpSpPr>
          <a:xfrm>
            <a:off x="3091262" y="3654635"/>
            <a:ext cx="310770" cy="365467"/>
            <a:chOff x="-60232500" y="4101525"/>
            <a:chExt cx="268600" cy="315875"/>
          </a:xfrm>
        </p:grpSpPr>
        <p:sp>
          <p:nvSpPr>
            <p:cNvPr id="6812" name="Google Shape;6812;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4" name="Google Shape;6814;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5" name="Google Shape;6815;p85"/>
          <p:cNvGrpSpPr/>
          <p:nvPr/>
        </p:nvGrpSpPr>
        <p:grpSpPr>
          <a:xfrm>
            <a:off x="2624262" y="1380466"/>
            <a:ext cx="368186" cy="366364"/>
            <a:chOff x="-63679950" y="3360375"/>
            <a:chExt cx="318225" cy="316650"/>
          </a:xfrm>
        </p:grpSpPr>
        <p:sp>
          <p:nvSpPr>
            <p:cNvPr id="6816" name="Google Shape;6816;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0" name="Google Shape;6820;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85"/>
          <p:cNvGrpSpPr/>
          <p:nvPr/>
        </p:nvGrpSpPr>
        <p:grpSpPr>
          <a:xfrm>
            <a:off x="2622889" y="2251803"/>
            <a:ext cx="370934" cy="367521"/>
            <a:chOff x="-63679950" y="4093450"/>
            <a:chExt cx="320600" cy="317650"/>
          </a:xfrm>
        </p:grpSpPr>
        <p:sp>
          <p:nvSpPr>
            <p:cNvPr id="6822" name="Google Shape;6822;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5"/>
          <p:cNvGrpSpPr/>
          <p:nvPr/>
        </p:nvGrpSpPr>
        <p:grpSpPr>
          <a:xfrm>
            <a:off x="1283006" y="2744805"/>
            <a:ext cx="366364" cy="367290"/>
            <a:chOff x="-61784125" y="3377700"/>
            <a:chExt cx="316650" cy="317450"/>
          </a:xfrm>
        </p:grpSpPr>
        <p:sp>
          <p:nvSpPr>
            <p:cNvPr id="6826" name="Google Shape;6826;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5"/>
          <p:cNvGrpSpPr/>
          <p:nvPr/>
        </p:nvGrpSpPr>
        <p:grpSpPr>
          <a:xfrm>
            <a:off x="1283006" y="3195207"/>
            <a:ext cx="366364" cy="367290"/>
            <a:chOff x="-61783350" y="3743950"/>
            <a:chExt cx="316650" cy="317450"/>
          </a:xfrm>
        </p:grpSpPr>
        <p:sp>
          <p:nvSpPr>
            <p:cNvPr id="6834" name="Google Shape;6834;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6" name="Google Shape;6836;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85"/>
          <p:cNvGrpSpPr/>
          <p:nvPr/>
        </p:nvGrpSpPr>
        <p:grpSpPr>
          <a:xfrm>
            <a:off x="3504430" y="3655040"/>
            <a:ext cx="369112" cy="364657"/>
            <a:chOff x="-59869425" y="4102225"/>
            <a:chExt cx="319025" cy="315175"/>
          </a:xfrm>
        </p:grpSpPr>
        <p:sp>
          <p:nvSpPr>
            <p:cNvPr id="6840" name="Google Shape;6840;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5"/>
          <p:cNvGrpSpPr/>
          <p:nvPr/>
        </p:nvGrpSpPr>
        <p:grpSpPr>
          <a:xfrm>
            <a:off x="2623233" y="4123862"/>
            <a:ext cx="366364" cy="365467"/>
            <a:chOff x="-59029025" y="3711650"/>
            <a:chExt cx="316650" cy="315875"/>
          </a:xfrm>
        </p:grpSpPr>
        <p:sp>
          <p:nvSpPr>
            <p:cNvPr id="6845" name="Google Shape;6845;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85"/>
          <p:cNvGrpSpPr/>
          <p:nvPr/>
        </p:nvGrpSpPr>
        <p:grpSpPr>
          <a:xfrm>
            <a:off x="4859311" y="1379917"/>
            <a:ext cx="351940" cy="348188"/>
            <a:chOff x="581525" y="3254850"/>
            <a:chExt cx="297750" cy="294575"/>
          </a:xfrm>
        </p:grpSpPr>
        <p:sp>
          <p:nvSpPr>
            <p:cNvPr id="6853" name="Google Shape;6853;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5"/>
          <p:cNvGrpSpPr/>
          <p:nvPr/>
        </p:nvGrpSpPr>
        <p:grpSpPr>
          <a:xfrm>
            <a:off x="4858380" y="1818853"/>
            <a:ext cx="353802" cy="351497"/>
            <a:chOff x="580725" y="3617925"/>
            <a:chExt cx="299325" cy="297375"/>
          </a:xfrm>
        </p:grpSpPr>
        <p:sp>
          <p:nvSpPr>
            <p:cNvPr id="6857" name="Google Shape;6857;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5"/>
          <p:cNvGrpSpPr/>
          <p:nvPr/>
        </p:nvGrpSpPr>
        <p:grpSpPr>
          <a:xfrm>
            <a:off x="4860242" y="2266043"/>
            <a:ext cx="350079" cy="350079"/>
            <a:chOff x="583100" y="3982600"/>
            <a:chExt cx="296175" cy="296175"/>
          </a:xfrm>
        </p:grpSpPr>
        <p:sp>
          <p:nvSpPr>
            <p:cNvPr id="6863" name="Google Shape;6863;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5"/>
          <p:cNvGrpSpPr/>
          <p:nvPr/>
        </p:nvGrpSpPr>
        <p:grpSpPr>
          <a:xfrm>
            <a:off x="7092856" y="1379667"/>
            <a:ext cx="307231" cy="348690"/>
            <a:chOff x="2423775" y="3226875"/>
            <a:chExt cx="259925" cy="295000"/>
          </a:xfrm>
        </p:grpSpPr>
        <p:sp>
          <p:nvSpPr>
            <p:cNvPr id="6871" name="Google Shape;6871;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5"/>
          <p:cNvGrpSpPr/>
          <p:nvPr/>
        </p:nvGrpSpPr>
        <p:grpSpPr>
          <a:xfrm>
            <a:off x="7070043" y="1820952"/>
            <a:ext cx="352857" cy="347301"/>
            <a:chOff x="2404875" y="3592725"/>
            <a:chExt cx="298525" cy="293825"/>
          </a:xfrm>
        </p:grpSpPr>
        <p:sp>
          <p:nvSpPr>
            <p:cNvPr id="6875" name="Google Shape;6875;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5"/>
          <p:cNvGrpSpPr/>
          <p:nvPr/>
        </p:nvGrpSpPr>
        <p:grpSpPr>
          <a:xfrm>
            <a:off x="7070974" y="2266517"/>
            <a:ext cx="350995" cy="349133"/>
            <a:chOff x="2404875" y="3955825"/>
            <a:chExt cx="296950" cy="295375"/>
          </a:xfrm>
        </p:grpSpPr>
        <p:sp>
          <p:nvSpPr>
            <p:cNvPr id="6879" name="Google Shape;6879;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5"/>
          <p:cNvGrpSpPr/>
          <p:nvPr/>
        </p:nvGrpSpPr>
        <p:grpSpPr>
          <a:xfrm>
            <a:off x="5764954" y="2730711"/>
            <a:ext cx="349163" cy="350079"/>
            <a:chOff x="4263650" y="3235150"/>
            <a:chExt cx="295400" cy="296175"/>
          </a:xfrm>
        </p:grpSpPr>
        <p:sp>
          <p:nvSpPr>
            <p:cNvPr id="6884" name="Google Shape;6884;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5"/>
          <p:cNvGrpSpPr/>
          <p:nvPr/>
        </p:nvGrpSpPr>
        <p:grpSpPr>
          <a:xfrm>
            <a:off x="5762634" y="3189872"/>
            <a:ext cx="353802" cy="327739"/>
            <a:chOff x="4266025" y="3609275"/>
            <a:chExt cx="299325" cy="277275"/>
          </a:xfrm>
        </p:grpSpPr>
        <p:sp>
          <p:nvSpPr>
            <p:cNvPr id="6890" name="Google Shape;6890;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85"/>
          <p:cNvGrpSpPr/>
          <p:nvPr/>
        </p:nvGrpSpPr>
        <p:grpSpPr>
          <a:xfrm>
            <a:off x="5763092" y="3655259"/>
            <a:ext cx="352886" cy="349133"/>
            <a:chOff x="4263650" y="3963700"/>
            <a:chExt cx="298550" cy="295375"/>
          </a:xfrm>
        </p:grpSpPr>
        <p:sp>
          <p:nvSpPr>
            <p:cNvPr id="6893" name="Google Shape;6893;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5"/>
          <p:cNvGrpSpPr/>
          <p:nvPr/>
        </p:nvGrpSpPr>
        <p:grpSpPr>
          <a:xfrm>
            <a:off x="8041429" y="2730711"/>
            <a:ext cx="226264" cy="350079"/>
            <a:chOff x="6164975" y="3211525"/>
            <a:chExt cx="191425" cy="296175"/>
          </a:xfrm>
        </p:grpSpPr>
        <p:sp>
          <p:nvSpPr>
            <p:cNvPr id="6901" name="Google Shape;6901;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5"/>
          <p:cNvGrpSpPr/>
          <p:nvPr/>
        </p:nvGrpSpPr>
        <p:grpSpPr>
          <a:xfrm>
            <a:off x="5303466" y="1378987"/>
            <a:ext cx="352886" cy="350049"/>
            <a:chOff x="946175" y="3253275"/>
            <a:chExt cx="298550" cy="296150"/>
          </a:xfrm>
        </p:grpSpPr>
        <p:sp>
          <p:nvSpPr>
            <p:cNvPr id="6909" name="Google Shape;6909;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5"/>
          <p:cNvGrpSpPr/>
          <p:nvPr/>
        </p:nvGrpSpPr>
        <p:grpSpPr>
          <a:xfrm>
            <a:off x="5304397" y="1820951"/>
            <a:ext cx="351024" cy="347301"/>
            <a:chOff x="946175" y="3619500"/>
            <a:chExt cx="296975" cy="293825"/>
          </a:xfrm>
        </p:grpSpPr>
        <p:sp>
          <p:nvSpPr>
            <p:cNvPr id="6915" name="Google Shape;6915;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85"/>
          <p:cNvGrpSpPr/>
          <p:nvPr/>
        </p:nvGrpSpPr>
        <p:grpSpPr>
          <a:xfrm>
            <a:off x="5303939" y="2265585"/>
            <a:ext cx="351940" cy="350995"/>
            <a:chOff x="944600" y="3981825"/>
            <a:chExt cx="297750" cy="296950"/>
          </a:xfrm>
        </p:grpSpPr>
        <p:sp>
          <p:nvSpPr>
            <p:cNvPr id="6922" name="Google Shape;6922;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5"/>
          <p:cNvGrpSpPr/>
          <p:nvPr/>
        </p:nvGrpSpPr>
        <p:grpSpPr>
          <a:xfrm>
            <a:off x="7520875" y="1379445"/>
            <a:ext cx="350079" cy="349133"/>
            <a:chOff x="2768750" y="3227275"/>
            <a:chExt cx="296175" cy="295375"/>
          </a:xfrm>
        </p:grpSpPr>
        <p:sp>
          <p:nvSpPr>
            <p:cNvPr id="6927" name="Google Shape;6927;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5"/>
          <p:cNvGrpSpPr/>
          <p:nvPr/>
        </p:nvGrpSpPr>
        <p:grpSpPr>
          <a:xfrm>
            <a:off x="7541826" y="1820317"/>
            <a:ext cx="308177" cy="348572"/>
            <a:chOff x="2786075" y="3591800"/>
            <a:chExt cx="260725" cy="294900"/>
          </a:xfrm>
        </p:grpSpPr>
        <p:sp>
          <p:nvSpPr>
            <p:cNvPr id="6936" name="Google Shape;6936;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5"/>
          <p:cNvGrpSpPr/>
          <p:nvPr/>
        </p:nvGrpSpPr>
        <p:grpSpPr>
          <a:xfrm>
            <a:off x="7582324" y="2266044"/>
            <a:ext cx="227180" cy="350079"/>
            <a:chOff x="2819150" y="3955025"/>
            <a:chExt cx="192200" cy="296175"/>
          </a:xfrm>
        </p:grpSpPr>
        <p:sp>
          <p:nvSpPr>
            <p:cNvPr id="6942" name="Google Shape;6942;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5"/>
          <p:cNvGrpSpPr/>
          <p:nvPr/>
        </p:nvGrpSpPr>
        <p:grpSpPr>
          <a:xfrm>
            <a:off x="6206097" y="2731642"/>
            <a:ext cx="349133" cy="348217"/>
            <a:chOff x="4629125" y="3235150"/>
            <a:chExt cx="295375" cy="294600"/>
          </a:xfrm>
        </p:grpSpPr>
        <p:sp>
          <p:nvSpPr>
            <p:cNvPr id="6947" name="Google Shape;6947;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85"/>
          <p:cNvGrpSpPr/>
          <p:nvPr/>
        </p:nvGrpSpPr>
        <p:grpSpPr>
          <a:xfrm>
            <a:off x="6206082" y="3179175"/>
            <a:ext cx="349163" cy="349133"/>
            <a:chOff x="4628325" y="3599825"/>
            <a:chExt cx="295400" cy="295375"/>
          </a:xfrm>
        </p:grpSpPr>
        <p:sp>
          <p:nvSpPr>
            <p:cNvPr id="6953" name="Google Shape;6953;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5"/>
          <p:cNvGrpSpPr/>
          <p:nvPr/>
        </p:nvGrpSpPr>
        <p:grpSpPr>
          <a:xfrm>
            <a:off x="6227033" y="3654786"/>
            <a:ext cx="307261" cy="350079"/>
            <a:chOff x="4645650" y="3962900"/>
            <a:chExt cx="259950" cy="296175"/>
          </a:xfrm>
        </p:grpSpPr>
        <p:sp>
          <p:nvSpPr>
            <p:cNvPr id="6966" name="Google Shape;6966;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5"/>
          <p:cNvGrpSpPr/>
          <p:nvPr/>
        </p:nvGrpSpPr>
        <p:grpSpPr>
          <a:xfrm>
            <a:off x="7979994" y="3179648"/>
            <a:ext cx="349133" cy="348188"/>
            <a:chOff x="6143725" y="3582500"/>
            <a:chExt cx="295375" cy="294575"/>
          </a:xfrm>
        </p:grpSpPr>
        <p:sp>
          <p:nvSpPr>
            <p:cNvPr id="6973" name="Google Shape;6973;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5"/>
          <p:cNvGrpSpPr/>
          <p:nvPr/>
        </p:nvGrpSpPr>
        <p:grpSpPr>
          <a:xfrm>
            <a:off x="5748820" y="1378987"/>
            <a:ext cx="350995" cy="350049"/>
            <a:chOff x="1310075" y="3253275"/>
            <a:chExt cx="296950" cy="296150"/>
          </a:xfrm>
        </p:grpSpPr>
        <p:sp>
          <p:nvSpPr>
            <p:cNvPr id="6981" name="Google Shape;6981;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4" name="Google Shape;6984;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85"/>
          <p:cNvGrpSpPr/>
          <p:nvPr/>
        </p:nvGrpSpPr>
        <p:grpSpPr>
          <a:xfrm>
            <a:off x="5748347" y="2265246"/>
            <a:ext cx="351941" cy="351675"/>
            <a:chOff x="1310075" y="3980250"/>
            <a:chExt cx="297750" cy="297525"/>
          </a:xfrm>
        </p:grpSpPr>
        <p:sp>
          <p:nvSpPr>
            <p:cNvPr id="6986" name="Google Shape;6986;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5"/>
          <p:cNvGrpSpPr/>
          <p:nvPr/>
        </p:nvGrpSpPr>
        <p:grpSpPr>
          <a:xfrm>
            <a:off x="8013136" y="1379445"/>
            <a:ext cx="266305" cy="349133"/>
            <a:chOff x="3167275" y="3227275"/>
            <a:chExt cx="225300" cy="295375"/>
          </a:xfrm>
        </p:grpSpPr>
        <p:sp>
          <p:nvSpPr>
            <p:cNvPr id="6991" name="Google Shape;6991;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6" name="Google Shape;6996;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85"/>
          <p:cNvGrpSpPr/>
          <p:nvPr/>
        </p:nvGrpSpPr>
        <p:grpSpPr>
          <a:xfrm>
            <a:off x="7970318" y="2266502"/>
            <a:ext cx="351940" cy="349163"/>
            <a:chOff x="3133425" y="3955025"/>
            <a:chExt cx="297750" cy="295400"/>
          </a:xfrm>
        </p:grpSpPr>
        <p:sp>
          <p:nvSpPr>
            <p:cNvPr id="6998" name="Google Shape;6998;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5"/>
          <p:cNvGrpSpPr/>
          <p:nvPr/>
        </p:nvGrpSpPr>
        <p:grpSpPr>
          <a:xfrm>
            <a:off x="6650491" y="2730090"/>
            <a:ext cx="350079" cy="351320"/>
            <a:chOff x="4991425" y="3234750"/>
            <a:chExt cx="296175" cy="297225"/>
          </a:xfrm>
        </p:grpSpPr>
        <p:sp>
          <p:nvSpPr>
            <p:cNvPr id="7002" name="Google Shape;7002;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5"/>
          <p:cNvGrpSpPr/>
          <p:nvPr/>
        </p:nvGrpSpPr>
        <p:grpSpPr>
          <a:xfrm>
            <a:off x="6650491" y="3199653"/>
            <a:ext cx="350079" cy="308177"/>
            <a:chOff x="4991425" y="3617150"/>
            <a:chExt cx="296175" cy="260725"/>
          </a:xfrm>
        </p:grpSpPr>
        <p:sp>
          <p:nvSpPr>
            <p:cNvPr id="7009" name="Google Shape;7009;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5"/>
          <p:cNvGrpSpPr/>
          <p:nvPr/>
        </p:nvGrpSpPr>
        <p:grpSpPr>
          <a:xfrm>
            <a:off x="6727764" y="3655244"/>
            <a:ext cx="195532" cy="349163"/>
            <a:chOff x="5056800" y="3962900"/>
            <a:chExt cx="165425" cy="295400"/>
          </a:xfrm>
        </p:grpSpPr>
        <p:sp>
          <p:nvSpPr>
            <p:cNvPr id="7017" name="Google Shape;7017;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5"/>
          <p:cNvGrpSpPr/>
          <p:nvPr/>
        </p:nvGrpSpPr>
        <p:grpSpPr>
          <a:xfrm>
            <a:off x="7979062" y="3655260"/>
            <a:ext cx="350995" cy="349133"/>
            <a:chOff x="6168925" y="3936925"/>
            <a:chExt cx="296950" cy="295375"/>
          </a:xfrm>
        </p:grpSpPr>
        <p:sp>
          <p:nvSpPr>
            <p:cNvPr id="7021" name="Google Shape;7021;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5"/>
          <p:cNvGrpSpPr/>
          <p:nvPr/>
        </p:nvGrpSpPr>
        <p:grpSpPr>
          <a:xfrm>
            <a:off x="6192781" y="1372332"/>
            <a:ext cx="348188" cy="349133"/>
            <a:chOff x="1674750" y="3254050"/>
            <a:chExt cx="294575" cy="295375"/>
          </a:xfrm>
        </p:grpSpPr>
        <p:sp>
          <p:nvSpPr>
            <p:cNvPr id="7028" name="Google Shape;7028;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5"/>
          <p:cNvGrpSpPr/>
          <p:nvPr/>
        </p:nvGrpSpPr>
        <p:grpSpPr>
          <a:xfrm>
            <a:off x="6207177" y="1820035"/>
            <a:ext cx="319347" cy="349133"/>
            <a:chOff x="1687350" y="3618725"/>
            <a:chExt cx="270175" cy="295375"/>
          </a:xfrm>
        </p:grpSpPr>
        <p:sp>
          <p:nvSpPr>
            <p:cNvPr id="7032" name="Google Shape;7032;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5"/>
          <p:cNvGrpSpPr/>
          <p:nvPr/>
        </p:nvGrpSpPr>
        <p:grpSpPr>
          <a:xfrm>
            <a:off x="6190880" y="2266516"/>
            <a:ext cx="351940" cy="349133"/>
            <a:chOff x="1672375" y="3982600"/>
            <a:chExt cx="297750" cy="295375"/>
          </a:xfrm>
        </p:grpSpPr>
        <p:sp>
          <p:nvSpPr>
            <p:cNvPr id="7036" name="Google Shape;7036;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5"/>
          <p:cNvGrpSpPr/>
          <p:nvPr/>
        </p:nvGrpSpPr>
        <p:grpSpPr>
          <a:xfrm>
            <a:off x="4882872" y="2730711"/>
            <a:ext cx="350079" cy="350079"/>
            <a:chOff x="3497300" y="3227275"/>
            <a:chExt cx="296175" cy="296175"/>
          </a:xfrm>
        </p:grpSpPr>
        <p:sp>
          <p:nvSpPr>
            <p:cNvPr id="7040" name="Google Shape;7040;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5"/>
          <p:cNvGrpSpPr/>
          <p:nvPr/>
        </p:nvGrpSpPr>
        <p:grpSpPr>
          <a:xfrm>
            <a:off x="4883345" y="3180106"/>
            <a:ext cx="349133" cy="347272"/>
            <a:chOff x="3497300" y="3591950"/>
            <a:chExt cx="295375" cy="293800"/>
          </a:xfrm>
        </p:grpSpPr>
        <p:sp>
          <p:nvSpPr>
            <p:cNvPr id="7049" name="Google Shape;7049;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5"/>
          <p:cNvGrpSpPr/>
          <p:nvPr/>
        </p:nvGrpSpPr>
        <p:grpSpPr>
          <a:xfrm>
            <a:off x="4883345" y="3655244"/>
            <a:ext cx="349133" cy="349163"/>
            <a:chOff x="3497300" y="3955025"/>
            <a:chExt cx="295375" cy="295400"/>
          </a:xfrm>
        </p:grpSpPr>
        <p:sp>
          <p:nvSpPr>
            <p:cNvPr id="7058" name="Google Shape;7058;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5"/>
          <p:cNvGrpSpPr/>
          <p:nvPr/>
        </p:nvGrpSpPr>
        <p:grpSpPr>
          <a:xfrm>
            <a:off x="7107917" y="2731435"/>
            <a:ext cx="327739" cy="348631"/>
            <a:chOff x="5364750" y="3235150"/>
            <a:chExt cx="277275" cy="294950"/>
          </a:xfrm>
        </p:grpSpPr>
        <p:sp>
          <p:nvSpPr>
            <p:cNvPr id="7062" name="Google Shape;7062;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5"/>
          <p:cNvGrpSpPr/>
          <p:nvPr/>
        </p:nvGrpSpPr>
        <p:grpSpPr>
          <a:xfrm>
            <a:off x="7096274" y="3177771"/>
            <a:ext cx="351024" cy="351941"/>
            <a:chOff x="5355300" y="3598250"/>
            <a:chExt cx="296975" cy="297750"/>
          </a:xfrm>
        </p:grpSpPr>
        <p:sp>
          <p:nvSpPr>
            <p:cNvPr id="7071" name="Google Shape;7071;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5"/>
          <p:cNvGrpSpPr/>
          <p:nvPr/>
        </p:nvGrpSpPr>
        <p:grpSpPr>
          <a:xfrm>
            <a:off x="7100470" y="3716693"/>
            <a:ext cx="342632" cy="226264"/>
            <a:chOff x="5358450" y="4015675"/>
            <a:chExt cx="289875" cy="191425"/>
          </a:xfrm>
        </p:grpSpPr>
        <p:sp>
          <p:nvSpPr>
            <p:cNvPr id="7080" name="Google Shape;7080;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5"/>
          <p:cNvGrpSpPr/>
          <p:nvPr/>
        </p:nvGrpSpPr>
        <p:grpSpPr>
          <a:xfrm>
            <a:off x="6226953" y="4099224"/>
            <a:ext cx="351024" cy="325464"/>
            <a:chOff x="6543825" y="3202075"/>
            <a:chExt cx="296975" cy="275350"/>
          </a:xfrm>
        </p:grpSpPr>
        <p:sp>
          <p:nvSpPr>
            <p:cNvPr id="7085" name="Google Shape;7085;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5"/>
          <p:cNvGrpSpPr/>
          <p:nvPr/>
        </p:nvGrpSpPr>
        <p:grpSpPr>
          <a:xfrm>
            <a:off x="6633934" y="1378972"/>
            <a:ext cx="350079" cy="350079"/>
            <a:chOff x="2037825" y="3254050"/>
            <a:chExt cx="296175" cy="296175"/>
          </a:xfrm>
        </p:grpSpPr>
        <p:sp>
          <p:nvSpPr>
            <p:cNvPr id="7093" name="Google Shape;7093;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85"/>
          <p:cNvGrpSpPr/>
          <p:nvPr/>
        </p:nvGrpSpPr>
        <p:grpSpPr>
          <a:xfrm>
            <a:off x="6632072" y="1820139"/>
            <a:ext cx="353802" cy="348926"/>
            <a:chOff x="2034675" y="3617925"/>
            <a:chExt cx="299325" cy="295200"/>
          </a:xfrm>
        </p:grpSpPr>
        <p:sp>
          <p:nvSpPr>
            <p:cNvPr id="7100" name="Google Shape;7100;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5"/>
          <p:cNvGrpSpPr/>
          <p:nvPr/>
        </p:nvGrpSpPr>
        <p:grpSpPr>
          <a:xfrm>
            <a:off x="6633934" y="2266516"/>
            <a:ext cx="350079" cy="349133"/>
            <a:chOff x="2037825" y="3981825"/>
            <a:chExt cx="296175" cy="295375"/>
          </a:xfrm>
        </p:grpSpPr>
        <p:sp>
          <p:nvSpPr>
            <p:cNvPr id="7106" name="Google Shape;7106;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5"/>
          <p:cNvGrpSpPr/>
          <p:nvPr/>
        </p:nvGrpSpPr>
        <p:grpSpPr>
          <a:xfrm>
            <a:off x="5318952" y="2762832"/>
            <a:ext cx="350079" cy="285837"/>
            <a:chOff x="3860400" y="3254050"/>
            <a:chExt cx="296175" cy="241825"/>
          </a:xfrm>
        </p:grpSpPr>
        <p:sp>
          <p:nvSpPr>
            <p:cNvPr id="7110" name="Google Shape;7110;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85"/>
          <p:cNvGrpSpPr/>
          <p:nvPr/>
        </p:nvGrpSpPr>
        <p:grpSpPr>
          <a:xfrm>
            <a:off x="5318479" y="3178702"/>
            <a:ext cx="351024" cy="350079"/>
            <a:chOff x="3859600" y="3591950"/>
            <a:chExt cx="296975" cy="296175"/>
          </a:xfrm>
        </p:grpSpPr>
        <p:sp>
          <p:nvSpPr>
            <p:cNvPr id="7118" name="Google Shape;7118;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5"/>
          <p:cNvGrpSpPr/>
          <p:nvPr/>
        </p:nvGrpSpPr>
        <p:grpSpPr>
          <a:xfrm>
            <a:off x="5318952" y="3654786"/>
            <a:ext cx="350079" cy="350079"/>
            <a:chOff x="3860400" y="3955025"/>
            <a:chExt cx="296175" cy="296175"/>
          </a:xfrm>
        </p:grpSpPr>
        <p:sp>
          <p:nvSpPr>
            <p:cNvPr id="7122" name="Google Shape;7122;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85"/>
          <p:cNvGrpSpPr/>
          <p:nvPr/>
        </p:nvGrpSpPr>
        <p:grpSpPr>
          <a:xfrm>
            <a:off x="7534167" y="2731184"/>
            <a:ext cx="355664" cy="349133"/>
            <a:chOff x="5716825" y="3235950"/>
            <a:chExt cx="300900" cy="295375"/>
          </a:xfrm>
        </p:grpSpPr>
        <p:sp>
          <p:nvSpPr>
            <p:cNvPr id="7128" name="Google Shape;7128;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5"/>
          <p:cNvGrpSpPr/>
          <p:nvPr/>
        </p:nvGrpSpPr>
        <p:grpSpPr>
          <a:xfrm>
            <a:off x="7547199" y="3189872"/>
            <a:ext cx="329601" cy="327739"/>
            <a:chOff x="5727850" y="3609275"/>
            <a:chExt cx="278850" cy="277275"/>
          </a:xfrm>
        </p:grpSpPr>
        <p:sp>
          <p:nvSpPr>
            <p:cNvPr id="7133" name="Google Shape;7133;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5"/>
          <p:cNvGrpSpPr/>
          <p:nvPr/>
        </p:nvGrpSpPr>
        <p:grpSpPr>
          <a:xfrm>
            <a:off x="7558383" y="3655259"/>
            <a:ext cx="307231" cy="349133"/>
            <a:chOff x="5736525" y="3963700"/>
            <a:chExt cx="259925" cy="295375"/>
          </a:xfrm>
        </p:grpSpPr>
        <p:sp>
          <p:nvSpPr>
            <p:cNvPr id="7139" name="Google Shape;7139;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5"/>
          <p:cNvGrpSpPr/>
          <p:nvPr/>
        </p:nvGrpSpPr>
        <p:grpSpPr>
          <a:xfrm>
            <a:off x="6649963" y="4104585"/>
            <a:ext cx="351024" cy="350079"/>
            <a:chOff x="6553275" y="3604550"/>
            <a:chExt cx="296975" cy="296175"/>
          </a:xfrm>
        </p:grpSpPr>
        <p:sp>
          <p:nvSpPr>
            <p:cNvPr id="7147" name="Google Shape;7147;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3" name="Google Shape;7153;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154" name="Google Shape;7154;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8" name="Shape 7158"/>
        <p:cNvGrpSpPr/>
        <p:nvPr/>
      </p:nvGrpSpPr>
      <p:grpSpPr>
        <a:xfrm>
          <a:off x="0" y="0"/>
          <a:ext cx="0" cy="0"/>
          <a:chOff x="0" y="0"/>
          <a:chExt cx="0" cy="0"/>
        </a:xfrm>
      </p:grpSpPr>
      <p:grpSp>
        <p:nvGrpSpPr>
          <p:cNvPr id="7159" name="Google Shape;7159;p86"/>
          <p:cNvGrpSpPr/>
          <p:nvPr/>
        </p:nvGrpSpPr>
        <p:grpSpPr>
          <a:xfrm>
            <a:off x="877057" y="1380546"/>
            <a:ext cx="294401" cy="353645"/>
            <a:chOff x="-35814600" y="3202075"/>
            <a:chExt cx="242625" cy="291450"/>
          </a:xfrm>
        </p:grpSpPr>
        <p:sp>
          <p:nvSpPr>
            <p:cNvPr id="7160" name="Google Shape;7160;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6"/>
          <p:cNvGrpSpPr/>
          <p:nvPr/>
        </p:nvGrpSpPr>
        <p:grpSpPr>
          <a:xfrm>
            <a:off x="847435" y="1821466"/>
            <a:ext cx="353645" cy="353888"/>
            <a:chOff x="-35839800" y="3561025"/>
            <a:chExt cx="291450" cy="291650"/>
          </a:xfrm>
        </p:grpSpPr>
        <p:sp>
          <p:nvSpPr>
            <p:cNvPr id="7168" name="Google Shape;7168;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5" name="Google Shape;7175;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86"/>
          <p:cNvGrpSpPr/>
          <p:nvPr/>
        </p:nvGrpSpPr>
        <p:grpSpPr>
          <a:xfrm>
            <a:off x="3084980" y="1380546"/>
            <a:ext cx="353645" cy="353645"/>
            <a:chOff x="-34003850" y="3227275"/>
            <a:chExt cx="291450" cy="291450"/>
          </a:xfrm>
        </p:grpSpPr>
        <p:sp>
          <p:nvSpPr>
            <p:cNvPr id="7177" name="Google Shape;7177;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6"/>
          <p:cNvGrpSpPr/>
          <p:nvPr/>
        </p:nvGrpSpPr>
        <p:grpSpPr>
          <a:xfrm>
            <a:off x="3084510" y="1821238"/>
            <a:ext cx="354586" cy="354343"/>
            <a:chOff x="-34004625" y="3585850"/>
            <a:chExt cx="292225" cy="292025"/>
          </a:xfrm>
        </p:grpSpPr>
        <p:sp>
          <p:nvSpPr>
            <p:cNvPr id="7183" name="Google Shape;7183;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6"/>
          <p:cNvGrpSpPr/>
          <p:nvPr/>
        </p:nvGrpSpPr>
        <p:grpSpPr>
          <a:xfrm>
            <a:off x="3084025" y="2256439"/>
            <a:ext cx="355557" cy="354616"/>
            <a:chOff x="-34005425" y="3945575"/>
            <a:chExt cx="293025" cy="292250"/>
          </a:xfrm>
        </p:grpSpPr>
        <p:sp>
          <p:nvSpPr>
            <p:cNvPr id="7189" name="Google Shape;7189;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6"/>
          <p:cNvGrpSpPr/>
          <p:nvPr/>
        </p:nvGrpSpPr>
        <p:grpSpPr>
          <a:xfrm>
            <a:off x="1731124" y="2729615"/>
            <a:ext cx="358408" cy="355557"/>
            <a:chOff x="-32174975" y="3192625"/>
            <a:chExt cx="295375" cy="293025"/>
          </a:xfrm>
        </p:grpSpPr>
        <p:sp>
          <p:nvSpPr>
            <p:cNvPr id="7193" name="Google Shape;7193;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7" name="Google Shape;7197;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9" name="Google Shape;7199;p86"/>
          <p:cNvGrpSpPr/>
          <p:nvPr/>
        </p:nvGrpSpPr>
        <p:grpSpPr>
          <a:xfrm>
            <a:off x="3970274" y="2730570"/>
            <a:ext cx="354586" cy="353645"/>
            <a:chOff x="-30345325" y="3184750"/>
            <a:chExt cx="292225" cy="291450"/>
          </a:xfrm>
        </p:grpSpPr>
        <p:sp>
          <p:nvSpPr>
            <p:cNvPr id="7200" name="Google Shape;7200;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6"/>
          <p:cNvGrpSpPr/>
          <p:nvPr/>
        </p:nvGrpSpPr>
        <p:grpSpPr>
          <a:xfrm>
            <a:off x="1295026" y="1380546"/>
            <a:ext cx="353645" cy="353645"/>
            <a:chOff x="-35481425" y="3202075"/>
            <a:chExt cx="291450" cy="291450"/>
          </a:xfrm>
        </p:grpSpPr>
        <p:sp>
          <p:nvSpPr>
            <p:cNvPr id="7206" name="Google Shape;7206;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6"/>
          <p:cNvGrpSpPr/>
          <p:nvPr/>
        </p:nvGrpSpPr>
        <p:grpSpPr>
          <a:xfrm>
            <a:off x="1294556" y="1822072"/>
            <a:ext cx="354586" cy="352675"/>
            <a:chOff x="-35482200" y="3561225"/>
            <a:chExt cx="292225" cy="290650"/>
          </a:xfrm>
        </p:grpSpPr>
        <p:sp>
          <p:nvSpPr>
            <p:cNvPr id="7214" name="Google Shape;7214;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6"/>
          <p:cNvGrpSpPr/>
          <p:nvPr/>
        </p:nvGrpSpPr>
        <p:grpSpPr>
          <a:xfrm>
            <a:off x="1295026" y="2256940"/>
            <a:ext cx="353645" cy="353615"/>
            <a:chOff x="-35481425" y="3919600"/>
            <a:chExt cx="291450" cy="291425"/>
          </a:xfrm>
        </p:grpSpPr>
        <p:sp>
          <p:nvSpPr>
            <p:cNvPr id="7218" name="Google Shape;7218;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6"/>
          <p:cNvGrpSpPr/>
          <p:nvPr/>
        </p:nvGrpSpPr>
        <p:grpSpPr>
          <a:xfrm>
            <a:off x="3530661" y="1381031"/>
            <a:ext cx="357468" cy="352675"/>
            <a:chOff x="-33645475" y="3228075"/>
            <a:chExt cx="294600" cy="290650"/>
          </a:xfrm>
        </p:grpSpPr>
        <p:sp>
          <p:nvSpPr>
            <p:cNvPr id="7227" name="Google Shape;7227;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6"/>
          <p:cNvGrpSpPr/>
          <p:nvPr/>
        </p:nvGrpSpPr>
        <p:grpSpPr>
          <a:xfrm>
            <a:off x="3531631" y="1821116"/>
            <a:ext cx="355526" cy="354586"/>
            <a:chOff x="-33646250" y="3586425"/>
            <a:chExt cx="293000" cy="292225"/>
          </a:xfrm>
        </p:grpSpPr>
        <p:sp>
          <p:nvSpPr>
            <p:cNvPr id="7235" name="Google Shape;7235;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6"/>
          <p:cNvGrpSpPr/>
          <p:nvPr/>
        </p:nvGrpSpPr>
        <p:grpSpPr>
          <a:xfrm>
            <a:off x="3532101" y="2255969"/>
            <a:ext cx="354586" cy="355557"/>
            <a:chOff x="-33645475" y="3944800"/>
            <a:chExt cx="292225" cy="293025"/>
          </a:xfrm>
        </p:grpSpPr>
        <p:sp>
          <p:nvSpPr>
            <p:cNvPr id="7238" name="Google Shape;7238;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86"/>
          <p:cNvGrpSpPr/>
          <p:nvPr/>
        </p:nvGrpSpPr>
        <p:grpSpPr>
          <a:xfrm>
            <a:off x="2185320" y="2729706"/>
            <a:ext cx="352675" cy="355375"/>
            <a:chOff x="-31809525" y="3192625"/>
            <a:chExt cx="290650" cy="292875"/>
          </a:xfrm>
        </p:grpSpPr>
        <p:sp>
          <p:nvSpPr>
            <p:cNvPr id="7249" name="Google Shape;7249;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2184835" y="3200258"/>
            <a:ext cx="353645" cy="355557"/>
            <a:chOff x="-31811100" y="3550975"/>
            <a:chExt cx="291450" cy="293025"/>
          </a:xfrm>
        </p:grpSpPr>
        <p:sp>
          <p:nvSpPr>
            <p:cNvPr id="7254" name="Google Shape;7254;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6"/>
          <p:cNvGrpSpPr/>
          <p:nvPr/>
        </p:nvGrpSpPr>
        <p:grpSpPr>
          <a:xfrm>
            <a:off x="2178631" y="3664562"/>
            <a:ext cx="366052" cy="356831"/>
            <a:chOff x="-31817400" y="3910025"/>
            <a:chExt cx="301675" cy="294075"/>
          </a:xfrm>
        </p:grpSpPr>
        <p:sp>
          <p:nvSpPr>
            <p:cNvPr id="7262" name="Google Shape;7262;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6"/>
          <p:cNvGrpSpPr/>
          <p:nvPr/>
        </p:nvGrpSpPr>
        <p:grpSpPr>
          <a:xfrm>
            <a:off x="3970259" y="3200743"/>
            <a:ext cx="354616" cy="354586"/>
            <a:chOff x="-30354000" y="3569100"/>
            <a:chExt cx="292250" cy="292225"/>
          </a:xfrm>
        </p:grpSpPr>
        <p:sp>
          <p:nvSpPr>
            <p:cNvPr id="7266" name="Google Shape;7266;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6"/>
          <p:cNvGrpSpPr/>
          <p:nvPr/>
        </p:nvGrpSpPr>
        <p:grpSpPr>
          <a:xfrm>
            <a:off x="1748837" y="1380546"/>
            <a:ext cx="342148" cy="353645"/>
            <a:chOff x="-35118325" y="3202075"/>
            <a:chExt cx="281975" cy="291450"/>
          </a:xfrm>
        </p:grpSpPr>
        <p:sp>
          <p:nvSpPr>
            <p:cNvPr id="7273" name="Google Shape;7273;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6"/>
          <p:cNvGrpSpPr/>
          <p:nvPr/>
        </p:nvGrpSpPr>
        <p:grpSpPr>
          <a:xfrm>
            <a:off x="1742618" y="1821799"/>
            <a:ext cx="354586" cy="353221"/>
            <a:chOff x="-35123050" y="3561225"/>
            <a:chExt cx="292225" cy="291100"/>
          </a:xfrm>
        </p:grpSpPr>
        <p:sp>
          <p:nvSpPr>
            <p:cNvPr id="7278" name="Google Shape;7278;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6"/>
          <p:cNvGrpSpPr/>
          <p:nvPr/>
        </p:nvGrpSpPr>
        <p:grpSpPr>
          <a:xfrm>
            <a:off x="1784677" y="2256940"/>
            <a:ext cx="270467" cy="353615"/>
            <a:chOff x="-35089175" y="3919600"/>
            <a:chExt cx="222900" cy="291425"/>
          </a:xfrm>
        </p:grpSpPr>
        <p:sp>
          <p:nvSpPr>
            <p:cNvPr id="7281" name="Google Shape;7281;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6"/>
          <p:cNvGrpSpPr/>
          <p:nvPr/>
        </p:nvGrpSpPr>
        <p:grpSpPr>
          <a:xfrm>
            <a:off x="3981673" y="1380303"/>
            <a:ext cx="336445" cy="354131"/>
            <a:chOff x="-33277650" y="3226875"/>
            <a:chExt cx="277275" cy="291850"/>
          </a:xfrm>
        </p:grpSpPr>
        <p:sp>
          <p:nvSpPr>
            <p:cNvPr id="7284" name="Google Shape;7284;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6"/>
          <p:cNvGrpSpPr/>
          <p:nvPr/>
        </p:nvGrpSpPr>
        <p:grpSpPr>
          <a:xfrm>
            <a:off x="3973073" y="1821587"/>
            <a:ext cx="353645" cy="353645"/>
            <a:chOff x="-33286325" y="3586425"/>
            <a:chExt cx="291450" cy="291450"/>
          </a:xfrm>
        </p:grpSpPr>
        <p:sp>
          <p:nvSpPr>
            <p:cNvPr id="7292" name="Google Shape;7292;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6"/>
          <p:cNvGrpSpPr/>
          <p:nvPr/>
        </p:nvGrpSpPr>
        <p:grpSpPr>
          <a:xfrm>
            <a:off x="3973073" y="2255969"/>
            <a:ext cx="353645" cy="355557"/>
            <a:chOff x="-33286325" y="3944800"/>
            <a:chExt cx="291450" cy="293025"/>
          </a:xfrm>
        </p:grpSpPr>
        <p:sp>
          <p:nvSpPr>
            <p:cNvPr id="7298" name="Google Shape;7298;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6"/>
          <p:cNvGrpSpPr/>
          <p:nvPr/>
        </p:nvGrpSpPr>
        <p:grpSpPr>
          <a:xfrm>
            <a:off x="2631470" y="2729129"/>
            <a:ext cx="353645" cy="356527"/>
            <a:chOff x="-31452725" y="3191825"/>
            <a:chExt cx="291450" cy="293825"/>
          </a:xfrm>
        </p:grpSpPr>
        <p:sp>
          <p:nvSpPr>
            <p:cNvPr id="7303" name="Google Shape;7303;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6"/>
          <p:cNvGrpSpPr/>
          <p:nvPr/>
        </p:nvGrpSpPr>
        <p:grpSpPr>
          <a:xfrm>
            <a:off x="2631000" y="3200744"/>
            <a:ext cx="354586" cy="354586"/>
            <a:chOff x="-31452725" y="3551775"/>
            <a:chExt cx="292225" cy="292225"/>
          </a:xfrm>
        </p:grpSpPr>
        <p:sp>
          <p:nvSpPr>
            <p:cNvPr id="7308" name="Google Shape;7308;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6"/>
          <p:cNvGrpSpPr/>
          <p:nvPr/>
        </p:nvGrpSpPr>
        <p:grpSpPr>
          <a:xfrm>
            <a:off x="2629559" y="3664729"/>
            <a:ext cx="357468" cy="356497"/>
            <a:chOff x="-31455100" y="3909350"/>
            <a:chExt cx="294600" cy="293800"/>
          </a:xfrm>
        </p:grpSpPr>
        <p:sp>
          <p:nvSpPr>
            <p:cNvPr id="7313" name="Google Shape;7313;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6"/>
          <p:cNvGrpSpPr/>
          <p:nvPr/>
        </p:nvGrpSpPr>
        <p:grpSpPr>
          <a:xfrm>
            <a:off x="3970744" y="3665684"/>
            <a:ext cx="353645" cy="354586"/>
            <a:chOff x="-30345325" y="3918800"/>
            <a:chExt cx="291450" cy="292225"/>
          </a:xfrm>
        </p:grpSpPr>
        <p:sp>
          <p:nvSpPr>
            <p:cNvPr id="7316" name="Google Shape;7316;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6"/>
          <p:cNvGrpSpPr/>
          <p:nvPr/>
        </p:nvGrpSpPr>
        <p:grpSpPr>
          <a:xfrm>
            <a:off x="2200736" y="1380546"/>
            <a:ext cx="332593" cy="353645"/>
            <a:chOff x="-34755225" y="3202075"/>
            <a:chExt cx="274100" cy="291450"/>
          </a:xfrm>
        </p:grpSpPr>
        <p:sp>
          <p:nvSpPr>
            <p:cNvPr id="7322" name="Google Shape;7322;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6"/>
          <p:cNvGrpSpPr/>
          <p:nvPr/>
        </p:nvGrpSpPr>
        <p:grpSpPr>
          <a:xfrm>
            <a:off x="2190209" y="1821587"/>
            <a:ext cx="353645" cy="353645"/>
            <a:chOff x="-34763900" y="3561225"/>
            <a:chExt cx="291450" cy="291450"/>
          </a:xfrm>
        </p:grpSpPr>
        <p:sp>
          <p:nvSpPr>
            <p:cNvPr id="7330" name="Google Shape;7330;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3" name="Google Shape;7333;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4" name="Google Shape;7334;p86"/>
          <p:cNvGrpSpPr/>
          <p:nvPr/>
        </p:nvGrpSpPr>
        <p:grpSpPr>
          <a:xfrm>
            <a:off x="845106" y="2730099"/>
            <a:ext cx="354586" cy="354586"/>
            <a:chOff x="-32927950" y="3227275"/>
            <a:chExt cx="292225" cy="292225"/>
          </a:xfrm>
        </p:grpSpPr>
        <p:sp>
          <p:nvSpPr>
            <p:cNvPr id="7335" name="Google Shape;7335;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6"/>
          <p:cNvGrpSpPr/>
          <p:nvPr/>
        </p:nvGrpSpPr>
        <p:grpSpPr>
          <a:xfrm>
            <a:off x="844621" y="3201213"/>
            <a:ext cx="355557" cy="353645"/>
            <a:chOff x="-32927950" y="3586425"/>
            <a:chExt cx="293025" cy="291450"/>
          </a:xfrm>
        </p:grpSpPr>
        <p:sp>
          <p:nvSpPr>
            <p:cNvPr id="7341" name="Google Shape;7341;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6"/>
          <p:cNvGrpSpPr/>
          <p:nvPr/>
        </p:nvGrpSpPr>
        <p:grpSpPr>
          <a:xfrm>
            <a:off x="845106" y="3665198"/>
            <a:ext cx="354586" cy="355557"/>
            <a:chOff x="-32927950" y="3944800"/>
            <a:chExt cx="292225" cy="293025"/>
          </a:xfrm>
        </p:grpSpPr>
        <p:sp>
          <p:nvSpPr>
            <p:cNvPr id="7347" name="Google Shape;7347;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6"/>
          <p:cNvGrpSpPr/>
          <p:nvPr/>
        </p:nvGrpSpPr>
        <p:grpSpPr>
          <a:xfrm>
            <a:off x="3073898" y="2730449"/>
            <a:ext cx="354586" cy="353888"/>
            <a:chOff x="-31094350" y="3194000"/>
            <a:chExt cx="292225" cy="291650"/>
          </a:xfrm>
        </p:grpSpPr>
        <p:sp>
          <p:nvSpPr>
            <p:cNvPr id="7357" name="Google Shape;7357;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6"/>
          <p:cNvGrpSpPr/>
          <p:nvPr/>
        </p:nvGrpSpPr>
        <p:grpSpPr>
          <a:xfrm>
            <a:off x="3074368" y="3200941"/>
            <a:ext cx="353645" cy="354191"/>
            <a:chOff x="-31093575" y="3552550"/>
            <a:chExt cx="291450" cy="291900"/>
          </a:xfrm>
        </p:grpSpPr>
        <p:sp>
          <p:nvSpPr>
            <p:cNvPr id="7366" name="Google Shape;7366;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6"/>
          <p:cNvGrpSpPr/>
          <p:nvPr/>
        </p:nvGrpSpPr>
        <p:grpSpPr>
          <a:xfrm>
            <a:off x="3074368" y="3666169"/>
            <a:ext cx="353645" cy="353615"/>
            <a:chOff x="-31093575" y="3911725"/>
            <a:chExt cx="291450" cy="291425"/>
          </a:xfrm>
        </p:grpSpPr>
        <p:sp>
          <p:nvSpPr>
            <p:cNvPr id="7371" name="Google Shape;7371;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6"/>
          <p:cNvGrpSpPr/>
          <p:nvPr/>
        </p:nvGrpSpPr>
        <p:grpSpPr>
          <a:xfrm>
            <a:off x="2183798" y="4123136"/>
            <a:ext cx="356497" cy="354586"/>
            <a:chOff x="-29946000" y="3183175"/>
            <a:chExt cx="293800" cy="292225"/>
          </a:xfrm>
        </p:grpSpPr>
        <p:sp>
          <p:nvSpPr>
            <p:cNvPr id="7374" name="Google Shape;7374;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6"/>
          <p:cNvGrpSpPr/>
          <p:nvPr/>
        </p:nvGrpSpPr>
        <p:grpSpPr>
          <a:xfrm>
            <a:off x="2628330" y="1380289"/>
            <a:ext cx="358408" cy="354161"/>
            <a:chOff x="-34408675" y="3202075"/>
            <a:chExt cx="295375" cy="291875"/>
          </a:xfrm>
        </p:grpSpPr>
        <p:sp>
          <p:nvSpPr>
            <p:cNvPr id="7381" name="Google Shape;7381;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6"/>
          <p:cNvGrpSpPr/>
          <p:nvPr/>
        </p:nvGrpSpPr>
        <p:grpSpPr>
          <a:xfrm>
            <a:off x="2630241" y="1820283"/>
            <a:ext cx="354586" cy="356254"/>
            <a:chOff x="-34405525" y="3558075"/>
            <a:chExt cx="292225" cy="293600"/>
          </a:xfrm>
        </p:grpSpPr>
        <p:sp>
          <p:nvSpPr>
            <p:cNvPr id="7386" name="Google Shape;7386;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6"/>
          <p:cNvGrpSpPr/>
          <p:nvPr/>
        </p:nvGrpSpPr>
        <p:grpSpPr>
          <a:xfrm>
            <a:off x="2629755" y="2256940"/>
            <a:ext cx="355557" cy="353615"/>
            <a:chOff x="-34406325" y="3919600"/>
            <a:chExt cx="293025" cy="291425"/>
          </a:xfrm>
        </p:grpSpPr>
        <p:sp>
          <p:nvSpPr>
            <p:cNvPr id="7390" name="Google Shape;7390;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6"/>
          <p:cNvGrpSpPr/>
          <p:nvPr/>
        </p:nvGrpSpPr>
        <p:grpSpPr>
          <a:xfrm>
            <a:off x="1293653" y="2736303"/>
            <a:ext cx="353645" cy="342179"/>
            <a:chOff x="-32568800" y="3232000"/>
            <a:chExt cx="291450" cy="282000"/>
          </a:xfrm>
        </p:grpSpPr>
        <p:sp>
          <p:nvSpPr>
            <p:cNvPr id="7398" name="Google Shape;7398;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6"/>
          <p:cNvGrpSpPr/>
          <p:nvPr/>
        </p:nvGrpSpPr>
        <p:grpSpPr>
          <a:xfrm>
            <a:off x="1293183" y="3201213"/>
            <a:ext cx="354586" cy="353645"/>
            <a:chOff x="-32569575" y="3586425"/>
            <a:chExt cx="292225" cy="291450"/>
          </a:xfrm>
        </p:grpSpPr>
        <p:sp>
          <p:nvSpPr>
            <p:cNvPr id="7401" name="Google Shape;7401;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6"/>
          <p:cNvGrpSpPr/>
          <p:nvPr/>
        </p:nvGrpSpPr>
        <p:grpSpPr>
          <a:xfrm>
            <a:off x="1284098" y="3665805"/>
            <a:ext cx="372756" cy="354343"/>
            <a:chOff x="-32576675" y="3944600"/>
            <a:chExt cx="307200" cy="292025"/>
          </a:xfrm>
        </p:grpSpPr>
        <p:sp>
          <p:nvSpPr>
            <p:cNvPr id="7404" name="Google Shape;7404;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86"/>
          <p:cNvGrpSpPr/>
          <p:nvPr/>
        </p:nvGrpSpPr>
        <p:grpSpPr>
          <a:xfrm>
            <a:off x="3529065" y="2730100"/>
            <a:ext cx="354586" cy="354586"/>
            <a:chOff x="-30735200" y="3192625"/>
            <a:chExt cx="292225" cy="292225"/>
          </a:xfrm>
        </p:grpSpPr>
        <p:sp>
          <p:nvSpPr>
            <p:cNvPr id="7407" name="Google Shape;7407;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6"/>
          <p:cNvGrpSpPr/>
          <p:nvPr/>
        </p:nvGrpSpPr>
        <p:grpSpPr>
          <a:xfrm>
            <a:off x="3529065" y="3201532"/>
            <a:ext cx="354586" cy="353008"/>
            <a:chOff x="-30735200" y="3552550"/>
            <a:chExt cx="292225" cy="290925"/>
          </a:xfrm>
        </p:grpSpPr>
        <p:sp>
          <p:nvSpPr>
            <p:cNvPr id="7415" name="Google Shape;7415;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6"/>
          <p:cNvGrpSpPr/>
          <p:nvPr/>
        </p:nvGrpSpPr>
        <p:grpSpPr>
          <a:xfrm>
            <a:off x="3529065" y="3666154"/>
            <a:ext cx="354586" cy="353645"/>
            <a:chOff x="-30735200" y="3910925"/>
            <a:chExt cx="292225" cy="291450"/>
          </a:xfrm>
        </p:grpSpPr>
        <p:sp>
          <p:nvSpPr>
            <p:cNvPr id="7418" name="Google Shape;7418;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0" name="Google Shape;7420;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1" name="Google Shape;7421;p86"/>
          <p:cNvGrpSpPr/>
          <p:nvPr/>
        </p:nvGrpSpPr>
        <p:grpSpPr>
          <a:xfrm>
            <a:off x="4882910" y="1379021"/>
            <a:ext cx="358971" cy="359224"/>
            <a:chOff x="-57956275" y="3197925"/>
            <a:chExt cx="319000" cy="319225"/>
          </a:xfrm>
        </p:grpSpPr>
        <p:sp>
          <p:nvSpPr>
            <p:cNvPr id="7422" name="Google Shape;7422;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6"/>
          <p:cNvGrpSpPr/>
          <p:nvPr/>
        </p:nvGrpSpPr>
        <p:grpSpPr>
          <a:xfrm>
            <a:off x="4905064" y="1835446"/>
            <a:ext cx="314662" cy="358971"/>
            <a:chOff x="-57940525" y="3590375"/>
            <a:chExt cx="279625" cy="319000"/>
          </a:xfrm>
        </p:grpSpPr>
        <p:sp>
          <p:nvSpPr>
            <p:cNvPr id="7430" name="Google Shape;7430;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6"/>
          <p:cNvGrpSpPr/>
          <p:nvPr/>
        </p:nvGrpSpPr>
        <p:grpSpPr>
          <a:xfrm>
            <a:off x="4875945" y="2276817"/>
            <a:ext cx="358099" cy="358999"/>
            <a:chOff x="-57959425" y="3982600"/>
            <a:chExt cx="318225" cy="319025"/>
          </a:xfrm>
        </p:grpSpPr>
        <p:sp>
          <p:nvSpPr>
            <p:cNvPr id="7436" name="Google Shape;7436;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6"/>
          <p:cNvGrpSpPr/>
          <p:nvPr/>
        </p:nvGrpSpPr>
        <p:grpSpPr>
          <a:xfrm>
            <a:off x="7076112" y="1380146"/>
            <a:ext cx="357226" cy="357226"/>
            <a:chOff x="-55987225" y="3198925"/>
            <a:chExt cx="317450" cy="317450"/>
          </a:xfrm>
        </p:grpSpPr>
        <p:sp>
          <p:nvSpPr>
            <p:cNvPr id="7441" name="Google Shape;7441;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6"/>
          <p:cNvGrpSpPr/>
          <p:nvPr/>
        </p:nvGrpSpPr>
        <p:grpSpPr>
          <a:xfrm>
            <a:off x="7076112" y="1836178"/>
            <a:ext cx="357226" cy="357367"/>
            <a:chOff x="-55987225" y="3591025"/>
            <a:chExt cx="317450" cy="317575"/>
          </a:xfrm>
        </p:grpSpPr>
        <p:sp>
          <p:nvSpPr>
            <p:cNvPr id="7446" name="Google Shape;7446;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6"/>
          <p:cNvGrpSpPr/>
          <p:nvPr/>
        </p:nvGrpSpPr>
        <p:grpSpPr>
          <a:xfrm>
            <a:off x="7090027" y="2276817"/>
            <a:ext cx="358999" cy="358999"/>
            <a:chOff x="-55988800" y="3982600"/>
            <a:chExt cx="319025" cy="319025"/>
          </a:xfrm>
        </p:grpSpPr>
        <p:sp>
          <p:nvSpPr>
            <p:cNvPr id="7452" name="Google Shape;7452;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6"/>
          <p:cNvGrpSpPr/>
          <p:nvPr/>
        </p:nvGrpSpPr>
        <p:grpSpPr>
          <a:xfrm>
            <a:off x="5748546" y="2734774"/>
            <a:ext cx="356326" cy="358971"/>
            <a:chOff x="-54026025" y="3192625"/>
            <a:chExt cx="316650" cy="319000"/>
          </a:xfrm>
        </p:grpSpPr>
        <p:sp>
          <p:nvSpPr>
            <p:cNvPr id="7458" name="Google Shape;7458;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6"/>
          <p:cNvGrpSpPr/>
          <p:nvPr/>
        </p:nvGrpSpPr>
        <p:grpSpPr>
          <a:xfrm>
            <a:off x="5768492" y="3205748"/>
            <a:ext cx="316434" cy="358099"/>
            <a:chOff x="-54007925" y="3584850"/>
            <a:chExt cx="281200" cy="318225"/>
          </a:xfrm>
        </p:grpSpPr>
        <p:sp>
          <p:nvSpPr>
            <p:cNvPr id="7467" name="Google Shape;7467;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6"/>
          <p:cNvGrpSpPr/>
          <p:nvPr/>
        </p:nvGrpSpPr>
        <p:grpSpPr>
          <a:xfrm>
            <a:off x="5768492" y="3667633"/>
            <a:ext cx="316434" cy="358914"/>
            <a:chOff x="-54007925" y="3975575"/>
            <a:chExt cx="281200" cy="318950"/>
          </a:xfrm>
        </p:grpSpPr>
        <p:sp>
          <p:nvSpPr>
            <p:cNvPr id="7474" name="Google Shape;7474;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6"/>
          <p:cNvGrpSpPr/>
          <p:nvPr/>
        </p:nvGrpSpPr>
        <p:grpSpPr>
          <a:xfrm>
            <a:off x="8003359" y="2752104"/>
            <a:ext cx="274770" cy="358492"/>
            <a:chOff x="-52005775" y="3208025"/>
            <a:chExt cx="244175" cy="318575"/>
          </a:xfrm>
        </p:grpSpPr>
        <p:sp>
          <p:nvSpPr>
            <p:cNvPr id="7479" name="Google Shape;7479;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6"/>
          <p:cNvGrpSpPr/>
          <p:nvPr/>
        </p:nvGrpSpPr>
        <p:grpSpPr>
          <a:xfrm>
            <a:off x="5309825" y="1380146"/>
            <a:ext cx="358099" cy="358099"/>
            <a:chOff x="-57568775" y="3198925"/>
            <a:chExt cx="318225" cy="318225"/>
          </a:xfrm>
        </p:grpSpPr>
        <p:sp>
          <p:nvSpPr>
            <p:cNvPr id="7491" name="Google Shape;749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6"/>
          <p:cNvGrpSpPr/>
          <p:nvPr/>
        </p:nvGrpSpPr>
        <p:grpSpPr>
          <a:xfrm>
            <a:off x="5331543" y="1835446"/>
            <a:ext cx="314662" cy="358099"/>
            <a:chOff x="-57549075" y="3590375"/>
            <a:chExt cx="279625" cy="318225"/>
          </a:xfrm>
        </p:grpSpPr>
        <p:sp>
          <p:nvSpPr>
            <p:cNvPr id="7498" name="Google Shape;7498;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6"/>
          <p:cNvGrpSpPr/>
          <p:nvPr/>
        </p:nvGrpSpPr>
        <p:grpSpPr>
          <a:xfrm>
            <a:off x="5323740" y="2276817"/>
            <a:ext cx="359871" cy="359871"/>
            <a:chOff x="-57570350" y="3982600"/>
            <a:chExt cx="319800" cy="319800"/>
          </a:xfrm>
        </p:grpSpPr>
        <p:sp>
          <p:nvSpPr>
            <p:cNvPr id="7503" name="Google Shape;7503;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6"/>
          <p:cNvGrpSpPr/>
          <p:nvPr/>
        </p:nvGrpSpPr>
        <p:grpSpPr>
          <a:xfrm>
            <a:off x="7538779" y="1379246"/>
            <a:ext cx="314662" cy="358999"/>
            <a:chOff x="-55576850" y="3198125"/>
            <a:chExt cx="279625" cy="319025"/>
          </a:xfrm>
        </p:grpSpPr>
        <p:sp>
          <p:nvSpPr>
            <p:cNvPr id="7508" name="Google Shape;7508;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6"/>
          <p:cNvGrpSpPr/>
          <p:nvPr/>
        </p:nvGrpSpPr>
        <p:grpSpPr>
          <a:xfrm>
            <a:off x="7516174" y="1835221"/>
            <a:ext cx="359871" cy="358324"/>
            <a:chOff x="-55596550" y="3590175"/>
            <a:chExt cx="319800" cy="318425"/>
          </a:xfrm>
        </p:grpSpPr>
        <p:sp>
          <p:nvSpPr>
            <p:cNvPr id="7513" name="Google Shape;7513;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6"/>
          <p:cNvGrpSpPr/>
          <p:nvPr/>
        </p:nvGrpSpPr>
        <p:grpSpPr>
          <a:xfrm>
            <a:off x="7531412" y="2276564"/>
            <a:ext cx="358999" cy="359252"/>
            <a:chOff x="-55595775" y="3982375"/>
            <a:chExt cx="319025" cy="319250"/>
          </a:xfrm>
        </p:grpSpPr>
        <p:sp>
          <p:nvSpPr>
            <p:cNvPr id="7518" name="Google Shape;7518;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6"/>
          <p:cNvGrpSpPr/>
          <p:nvPr/>
        </p:nvGrpSpPr>
        <p:grpSpPr>
          <a:xfrm>
            <a:off x="6188595" y="2734774"/>
            <a:ext cx="358999" cy="358099"/>
            <a:chOff x="-53635375" y="3192625"/>
            <a:chExt cx="319025" cy="318225"/>
          </a:xfrm>
        </p:grpSpPr>
        <p:sp>
          <p:nvSpPr>
            <p:cNvPr id="7525" name="Google Shape;7525;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6"/>
          <p:cNvGrpSpPr/>
          <p:nvPr/>
        </p:nvGrpSpPr>
        <p:grpSpPr>
          <a:xfrm>
            <a:off x="6210763" y="3205748"/>
            <a:ext cx="314662" cy="358999"/>
            <a:chOff x="-53615675" y="3584850"/>
            <a:chExt cx="279625" cy="319025"/>
          </a:xfrm>
        </p:grpSpPr>
        <p:sp>
          <p:nvSpPr>
            <p:cNvPr id="7529" name="Google Shape;7529;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6"/>
          <p:cNvGrpSpPr/>
          <p:nvPr/>
        </p:nvGrpSpPr>
        <p:grpSpPr>
          <a:xfrm>
            <a:off x="6188609" y="3668674"/>
            <a:ext cx="358971" cy="357874"/>
            <a:chOff x="-53634575" y="3976500"/>
            <a:chExt cx="319000" cy="318025"/>
          </a:xfrm>
        </p:grpSpPr>
        <p:sp>
          <p:nvSpPr>
            <p:cNvPr id="7533" name="Google Shape;7533;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6"/>
          <p:cNvGrpSpPr/>
          <p:nvPr/>
        </p:nvGrpSpPr>
        <p:grpSpPr>
          <a:xfrm>
            <a:off x="7983413" y="3211628"/>
            <a:ext cx="314662" cy="358436"/>
            <a:chOff x="-52023900" y="3590075"/>
            <a:chExt cx="279625" cy="318525"/>
          </a:xfrm>
        </p:grpSpPr>
        <p:sp>
          <p:nvSpPr>
            <p:cNvPr id="7542" name="Google Shape;7542;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6"/>
          <p:cNvGrpSpPr/>
          <p:nvPr/>
        </p:nvGrpSpPr>
        <p:grpSpPr>
          <a:xfrm>
            <a:off x="5746654" y="1380146"/>
            <a:ext cx="358971" cy="358971"/>
            <a:chOff x="-57173375" y="3198925"/>
            <a:chExt cx="319000" cy="319000"/>
          </a:xfrm>
        </p:grpSpPr>
        <p:sp>
          <p:nvSpPr>
            <p:cNvPr id="7550" name="Google Shape;7550;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6"/>
          <p:cNvGrpSpPr/>
          <p:nvPr/>
        </p:nvGrpSpPr>
        <p:grpSpPr>
          <a:xfrm>
            <a:off x="5747541" y="1857587"/>
            <a:ext cx="357198" cy="314690"/>
            <a:chOff x="-57176525" y="3610050"/>
            <a:chExt cx="317425" cy="279650"/>
          </a:xfrm>
        </p:grpSpPr>
        <p:sp>
          <p:nvSpPr>
            <p:cNvPr id="7555" name="Google Shape;7555;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6"/>
          <p:cNvGrpSpPr/>
          <p:nvPr/>
        </p:nvGrpSpPr>
        <p:grpSpPr>
          <a:xfrm>
            <a:off x="7957995" y="1380146"/>
            <a:ext cx="358099" cy="356326"/>
            <a:chOff x="-55202750" y="3198925"/>
            <a:chExt cx="318225" cy="316650"/>
          </a:xfrm>
        </p:grpSpPr>
        <p:sp>
          <p:nvSpPr>
            <p:cNvPr id="7561" name="Google Shape;7561;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6"/>
          <p:cNvGrpSpPr/>
          <p:nvPr/>
        </p:nvGrpSpPr>
        <p:grpSpPr>
          <a:xfrm>
            <a:off x="7968629" y="1835446"/>
            <a:ext cx="336830" cy="358099"/>
            <a:chOff x="-55194875" y="3590375"/>
            <a:chExt cx="299325" cy="318225"/>
          </a:xfrm>
        </p:grpSpPr>
        <p:sp>
          <p:nvSpPr>
            <p:cNvPr id="7564" name="Google Shape;7564;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86"/>
          <p:cNvGrpSpPr/>
          <p:nvPr/>
        </p:nvGrpSpPr>
        <p:grpSpPr>
          <a:xfrm>
            <a:off x="7973247" y="2277717"/>
            <a:ext cx="357198" cy="357198"/>
            <a:chOff x="-55203525" y="3983400"/>
            <a:chExt cx="317425" cy="317425"/>
          </a:xfrm>
        </p:grpSpPr>
        <p:sp>
          <p:nvSpPr>
            <p:cNvPr id="7570" name="Google Shape;7570;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6"/>
          <p:cNvGrpSpPr/>
          <p:nvPr/>
        </p:nvGrpSpPr>
        <p:grpSpPr>
          <a:xfrm>
            <a:off x="6639727" y="2734774"/>
            <a:ext cx="335930" cy="358971"/>
            <a:chOff x="-53232900" y="3192625"/>
            <a:chExt cx="298525" cy="319000"/>
          </a:xfrm>
        </p:grpSpPr>
        <p:sp>
          <p:nvSpPr>
            <p:cNvPr id="7574" name="Google Shape;7574;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6"/>
          <p:cNvGrpSpPr/>
          <p:nvPr/>
        </p:nvGrpSpPr>
        <p:grpSpPr>
          <a:xfrm>
            <a:off x="6629093" y="3205748"/>
            <a:ext cx="357198" cy="356326"/>
            <a:chOff x="-53242350" y="3584850"/>
            <a:chExt cx="317425" cy="316650"/>
          </a:xfrm>
        </p:grpSpPr>
        <p:sp>
          <p:nvSpPr>
            <p:cNvPr id="7583" name="Google Shape;7583;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6"/>
          <p:cNvGrpSpPr/>
          <p:nvPr/>
        </p:nvGrpSpPr>
        <p:grpSpPr>
          <a:xfrm>
            <a:off x="6650362" y="3668449"/>
            <a:ext cx="314662" cy="358999"/>
            <a:chOff x="-53224225" y="3976300"/>
            <a:chExt cx="279625" cy="319025"/>
          </a:xfrm>
        </p:grpSpPr>
        <p:sp>
          <p:nvSpPr>
            <p:cNvPr id="7589" name="Google Shape;7589;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6"/>
          <p:cNvGrpSpPr/>
          <p:nvPr/>
        </p:nvGrpSpPr>
        <p:grpSpPr>
          <a:xfrm>
            <a:off x="7961258" y="3676129"/>
            <a:ext cx="358971" cy="358408"/>
            <a:chOff x="-52043575" y="3983125"/>
            <a:chExt cx="319000" cy="318500"/>
          </a:xfrm>
        </p:grpSpPr>
        <p:sp>
          <p:nvSpPr>
            <p:cNvPr id="7597" name="Google Shape;7597;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6"/>
          <p:cNvGrpSpPr/>
          <p:nvPr/>
        </p:nvGrpSpPr>
        <p:grpSpPr>
          <a:xfrm>
            <a:off x="6215199" y="1380146"/>
            <a:ext cx="314662" cy="358971"/>
            <a:chOff x="-56766175" y="3198925"/>
            <a:chExt cx="279625" cy="319000"/>
          </a:xfrm>
        </p:grpSpPr>
        <p:sp>
          <p:nvSpPr>
            <p:cNvPr id="7607" name="Google Shape;7607;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6"/>
          <p:cNvGrpSpPr/>
          <p:nvPr/>
        </p:nvGrpSpPr>
        <p:grpSpPr>
          <a:xfrm>
            <a:off x="6214313" y="1835446"/>
            <a:ext cx="316434" cy="358099"/>
            <a:chOff x="-56766175" y="3590375"/>
            <a:chExt cx="281200" cy="318225"/>
          </a:xfrm>
        </p:grpSpPr>
        <p:sp>
          <p:nvSpPr>
            <p:cNvPr id="7615" name="Google Shape;7615;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6"/>
          <p:cNvGrpSpPr/>
          <p:nvPr/>
        </p:nvGrpSpPr>
        <p:grpSpPr>
          <a:xfrm>
            <a:off x="6251269" y="2276817"/>
            <a:ext cx="272126" cy="358099"/>
            <a:chOff x="-56747275" y="3982600"/>
            <a:chExt cx="241825" cy="318225"/>
          </a:xfrm>
        </p:grpSpPr>
        <p:sp>
          <p:nvSpPr>
            <p:cNvPr id="7620" name="Google Shape;7620;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6"/>
          <p:cNvGrpSpPr/>
          <p:nvPr/>
        </p:nvGrpSpPr>
        <p:grpSpPr>
          <a:xfrm>
            <a:off x="4859020" y="3219055"/>
            <a:ext cx="358999" cy="342991"/>
            <a:chOff x="-54812875" y="3596675"/>
            <a:chExt cx="319025" cy="304800"/>
          </a:xfrm>
        </p:grpSpPr>
        <p:sp>
          <p:nvSpPr>
            <p:cNvPr id="7628" name="Google Shape;7628;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5" name="Google Shape;7635;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7" name="Google Shape;7637;p86"/>
          <p:cNvGrpSpPr/>
          <p:nvPr/>
        </p:nvGrpSpPr>
        <p:grpSpPr>
          <a:xfrm>
            <a:off x="4881188" y="3675538"/>
            <a:ext cx="314662" cy="358099"/>
            <a:chOff x="-54793175" y="3982600"/>
            <a:chExt cx="279625" cy="318225"/>
          </a:xfrm>
        </p:grpSpPr>
        <p:sp>
          <p:nvSpPr>
            <p:cNvPr id="7638" name="Google Shape;7638;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6"/>
          <p:cNvGrpSpPr/>
          <p:nvPr/>
        </p:nvGrpSpPr>
        <p:grpSpPr>
          <a:xfrm>
            <a:off x="7092647" y="2734774"/>
            <a:ext cx="314662" cy="358099"/>
            <a:chOff x="-52832000" y="3192625"/>
            <a:chExt cx="279625" cy="318225"/>
          </a:xfrm>
        </p:grpSpPr>
        <p:sp>
          <p:nvSpPr>
            <p:cNvPr id="7646" name="Google Shape;7646;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6"/>
          <p:cNvGrpSpPr/>
          <p:nvPr/>
        </p:nvGrpSpPr>
        <p:grpSpPr>
          <a:xfrm>
            <a:off x="5779179" y="2276142"/>
            <a:ext cx="323524" cy="358774"/>
            <a:chOff x="-57162350" y="3982000"/>
            <a:chExt cx="287500" cy="318825"/>
          </a:xfrm>
        </p:grpSpPr>
        <p:sp>
          <p:nvSpPr>
            <p:cNvPr id="7655" name="Google Shape;7655;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6"/>
          <p:cNvGrpSpPr/>
          <p:nvPr/>
        </p:nvGrpSpPr>
        <p:grpSpPr>
          <a:xfrm>
            <a:off x="7070492" y="3206648"/>
            <a:ext cx="358971" cy="357198"/>
            <a:chOff x="-52851675" y="3585650"/>
            <a:chExt cx="319000" cy="317425"/>
          </a:xfrm>
        </p:grpSpPr>
        <p:sp>
          <p:nvSpPr>
            <p:cNvPr id="7664" name="Google Shape;7664;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6"/>
          <p:cNvGrpSpPr/>
          <p:nvPr/>
        </p:nvGrpSpPr>
        <p:grpSpPr>
          <a:xfrm>
            <a:off x="7092647" y="3668449"/>
            <a:ext cx="314662" cy="358999"/>
            <a:chOff x="-52832000" y="3976300"/>
            <a:chExt cx="279625" cy="319025"/>
          </a:xfrm>
        </p:grpSpPr>
        <p:sp>
          <p:nvSpPr>
            <p:cNvPr id="7671" name="Google Shape;7671;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6"/>
          <p:cNvGrpSpPr/>
          <p:nvPr/>
        </p:nvGrpSpPr>
        <p:grpSpPr>
          <a:xfrm>
            <a:off x="6209853" y="4123097"/>
            <a:ext cx="316434" cy="358099"/>
            <a:chOff x="-51633225" y="3198925"/>
            <a:chExt cx="281200" cy="318225"/>
          </a:xfrm>
        </p:grpSpPr>
        <p:sp>
          <p:nvSpPr>
            <p:cNvPr id="7677" name="Google Shape;7677;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6"/>
          <p:cNvGrpSpPr/>
          <p:nvPr/>
        </p:nvGrpSpPr>
        <p:grpSpPr>
          <a:xfrm>
            <a:off x="6628676" y="1381018"/>
            <a:ext cx="365188" cy="357226"/>
            <a:chOff x="-56396775" y="3199700"/>
            <a:chExt cx="324525" cy="317450"/>
          </a:xfrm>
        </p:grpSpPr>
        <p:sp>
          <p:nvSpPr>
            <p:cNvPr id="7685" name="Google Shape;7685;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6"/>
          <p:cNvGrpSpPr/>
          <p:nvPr/>
        </p:nvGrpSpPr>
        <p:grpSpPr>
          <a:xfrm>
            <a:off x="6631771" y="1846953"/>
            <a:ext cx="358999" cy="335958"/>
            <a:chOff x="-56394425" y="3600600"/>
            <a:chExt cx="319025" cy="298550"/>
          </a:xfrm>
        </p:grpSpPr>
        <p:sp>
          <p:nvSpPr>
            <p:cNvPr id="7692" name="Google Shape;7692;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6"/>
          <p:cNvGrpSpPr/>
          <p:nvPr/>
        </p:nvGrpSpPr>
        <p:grpSpPr>
          <a:xfrm>
            <a:off x="6662538" y="2277717"/>
            <a:ext cx="327068" cy="357198"/>
            <a:chOff x="-56379450" y="3983400"/>
            <a:chExt cx="290650" cy="317425"/>
          </a:xfrm>
        </p:grpSpPr>
        <p:sp>
          <p:nvSpPr>
            <p:cNvPr id="7696" name="Google Shape;7696;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6"/>
          <p:cNvGrpSpPr/>
          <p:nvPr/>
        </p:nvGrpSpPr>
        <p:grpSpPr>
          <a:xfrm>
            <a:off x="5326242" y="2741864"/>
            <a:ext cx="316434" cy="358971"/>
            <a:chOff x="-54401725" y="3198925"/>
            <a:chExt cx="281200" cy="319000"/>
          </a:xfrm>
        </p:grpSpPr>
        <p:sp>
          <p:nvSpPr>
            <p:cNvPr id="7705" name="Google Shape;7705;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6"/>
          <p:cNvGrpSpPr/>
          <p:nvPr/>
        </p:nvGrpSpPr>
        <p:grpSpPr>
          <a:xfrm>
            <a:off x="5327128" y="3211965"/>
            <a:ext cx="314662" cy="358099"/>
            <a:chOff x="-54401725" y="3590375"/>
            <a:chExt cx="279625" cy="318225"/>
          </a:xfrm>
        </p:grpSpPr>
        <p:sp>
          <p:nvSpPr>
            <p:cNvPr id="7717" name="Google Shape;7717;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6"/>
          <p:cNvGrpSpPr/>
          <p:nvPr/>
        </p:nvGrpSpPr>
        <p:grpSpPr>
          <a:xfrm>
            <a:off x="5324920" y="3675538"/>
            <a:ext cx="319079" cy="358099"/>
            <a:chOff x="-54403300" y="3982600"/>
            <a:chExt cx="283550" cy="318225"/>
          </a:xfrm>
        </p:grpSpPr>
        <p:sp>
          <p:nvSpPr>
            <p:cNvPr id="7724" name="Google Shape;7724;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6"/>
          <p:cNvGrpSpPr/>
          <p:nvPr/>
        </p:nvGrpSpPr>
        <p:grpSpPr>
          <a:xfrm>
            <a:off x="7512313" y="2736772"/>
            <a:ext cx="356298" cy="356973"/>
            <a:chOff x="-52458650" y="3194400"/>
            <a:chExt cx="316625" cy="317225"/>
          </a:xfrm>
        </p:grpSpPr>
        <p:sp>
          <p:nvSpPr>
            <p:cNvPr id="7730" name="Google Shape;7730;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6"/>
          <p:cNvGrpSpPr/>
          <p:nvPr/>
        </p:nvGrpSpPr>
        <p:grpSpPr>
          <a:xfrm>
            <a:off x="4881188" y="2741864"/>
            <a:ext cx="314662" cy="358971"/>
            <a:chOff x="-54793175" y="3198925"/>
            <a:chExt cx="279625" cy="319000"/>
          </a:xfrm>
        </p:grpSpPr>
        <p:sp>
          <p:nvSpPr>
            <p:cNvPr id="7739" name="Google Shape;7739;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6"/>
          <p:cNvGrpSpPr/>
          <p:nvPr/>
        </p:nvGrpSpPr>
        <p:grpSpPr>
          <a:xfrm>
            <a:off x="7521611" y="3205748"/>
            <a:ext cx="337703" cy="357845"/>
            <a:chOff x="-52450000" y="3584850"/>
            <a:chExt cx="300100" cy="318000"/>
          </a:xfrm>
        </p:grpSpPr>
        <p:sp>
          <p:nvSpPr>
            <p:cNvPr id="7747" name="Google Shape;7747;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6"/>
          <p:cNvGrpSpPr/>
          <p:nvPr/>
        </p:nvGrpSpPr>
        <p:grpSpPr>
          <a:xfrm>
            <a:off x="7533131" y="3670221"/>
            <a:ext cx="314662" cy="357226"/>
            <a:chOff x="-52440550" y="3977875"/>
            <a:chExt cx="279625" cy="317450"/>
          </a:xfrm>
        </p:grpSpPr>
        <p:sp>
          <p:nvSpPr>
            <p:cNvPr id="7755" name="Google Shape;7755;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6"/>
          <p:cNvGrpSpPr/>
          <p:nvPr/>
        </p:nvGrpSpPr>
        <p:grpSpPr>
          <a:xfrm>
            <a:off x="6645066" y="4126427"/>
            <a:ext cx="314662" cy="358999"/>
            <a:chOff x="-51623775" y="3584850"/>
            <a:chExt cx="279625" cy="319025"/>
          </a:xfrm>
        </p:grpSpPr>
        <p:sp>
          <p:nvSpPr>
            <p:cNvPr id="7764" name="Google Shape;7764;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3" name="Google Shape;7773;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74" name="Google Shape;7774;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8" name="Shape 7778"/>
        <p:cNvGrpSpPr/>
        <p:nvPr/>
      </p:nvGrpSpPr>
      <p:grpSpPr>
        <a:xfrm>
          <a:off x="0" y="0"/>
          <a:ext cx="0" cy="0"/>
          <a:chOff x="0" y="0"/>
          <a:chExt cx="0" cy="0"/>
        </a:xfrm>
      </p:grpSpPr>
      <p:grpSp>
        <p:nvGrpSpPr>
          <p:cNvPr id="7779" name="Google Shape;7779;p87"/>
          <p:cNvGrpSpPr/>
          <p:nvPr/>
        </p:nvGrpSpPr>
        <p:grpSpPr>
          <a:xfrm>
            <a:off x="885675" y="1386849"/>
            <a:ext cx="276003" cy="357300"/>
            <a:chOff x="-50469125" y="3183175"/>
            <a:chExt cx="233150" cy="301825"/>
          </a:xfrm>
        </p:grpSpPr>
        <p:sp>
          <p:nvSpPr>
            <p:cNvPr id="7780" name="Google Shape;7780;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7"/>
          <p:cNvGrpSpPr/>
          <p:nvPr/>
        </p:nvGrpSpPr>
        <p:grpSpPr>
          <a:xfrm>
            <a:off x="845574" y="1822251"/>
            <a:ext cx="356205" cy="355288"/>
            <a:chOff x="-50504575" y="3550975"/>
            <a:chExt cx="300900" cy="300125"/>
          </a:xfrm>
        </p:grpSpPr>
        <p:sp>
          <p:nvSpPr>
            <p:cNvPr id="7784" name="Google Shape;7784;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7"/>
          <p:cNvGrpSpPr/>
          <p:nvPr/>
        </p:nvGrpSpPr>
        <p:grpSpPr>
          <a:xfrm>
            <a:off x="845574" y="2260493"/>
            <a:ext cx="356205" cy="354341"/>
            <a:chOff x="-50503000" y="3921175"/>
            <a:chExt cx="300900" cy="299325"/>
          </a:xfrm>
        </p:grpSpPr>
        <p:sp>
          <p:nvSpPr>
            <p:cNvPr id="7789" name="Google Shape;7789;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87"/>
          <p:cNvGrpSpPr/>
          <p:nvPr/>
        </p:nvGrpSpPr>
        <p:grpSpPr>
          <a:xfrm>
            <a:off x="3049627" y="1406411"/>
            <a:ext cx="355258" cy="356205"/>
            <a:chOff x="-48630025" y="3199700"/>
            <a:chExt cx="300100" cy="300900"/>
          </a:xfrm>
        </p:grpSpPr>
        <p:sp>
          <p:nvSpPr>
            <p:cNvPr id="7795" name="Google Shape;7795;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7"/>
          <p:cNvGrpSpPr/>
          <p:nvPr/>
        </p:nvGrpSpPr>
        <p:grpSpPr>
          <a:xfrm>
            <a:off x="3049627" y="1843707"/>
            <a:ext cx="355258" cy="355258"/>
            <a:chOff x="-48630025" y="3569100"/>
            <a:chExt cx="300100" cy="300100"/>
          </a:xfrm>
        </p:grpSpPr>
        <p:sp>
          <p:nvSpPr>
            <p:cNvPr id="7799" name="Google Shape;7799;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7"/>
          <p:cNvGrpSpPr/>
          <p:nvPr/>
        </p:nvGrpSpPr>
        <p:grpSpPr>
          <a:xfrm>
            <a:off x="3050101" y="2281003"/>
            <a:ext cx="354311" cy="353394"/>
            <a:chOff x="-48629225" y="3938500"/>
            <a:chExt cx="299300" cy="298525"/>
          </a:xfrm>
        </p:grpSpPr>
        <p:sp>
          <p:nvSpPr>
            <p:cNvPr id="7810" name="Google Shape;7810;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7"/>
          <p:cNvGrpSpPr/>
          <p:nvPr/>
        </p:nvGrpSpPr>
        <p:grpSpPr>
          <a:xfrm>
            <a:off x="1785504" y="2752344"/>
            <a:ext cx="311458" cy="354341"/>
            <a:chOff x="-46762575" y="3200500"/>
            <a:chExt cx="263100" cy="299325"/>
          </a:xfrm>
        </p:grpSpPr>
        <p:sp>
          <p:nvSpPr>
            <p:cNvPr id="7815" name="Google Shape;7815;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7"/>
          <p:cNvGrpSpPr/>
          <p:nvPr/>
        </p:nvGrpSpPr>
        <p:grpSpPr>
          <a:xfrm>
            <a:off x="1763589" y="3211066"/>
            <a:ext cx="355288" cy="312375"/>
            <a:chOff x="-46779900" y="3588000"/>
            <a:chExt cx="300125" cy="263875"/>
          </a:xfrm>
        </p:grpSpPr>
        <p:sp>
          <p:nvSpPr>
            <p:cNvPr id="7821" name="Google Shape;7821;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7"/>
          <p:cNvGrpSpPr/>
          <p:nvPr/>
        </p:nvGrpSpPr>
        <p:grpSpPr>
          <a:xfrm>
            <a:off x="1764062" y="3625988"/>
            <a:ext cx="354341" cy="353394"/>
            <a:chOff x="-46779100" y="3938500"/>
            <a:chExt cx="299325" cy="298525"/>
          </a:xfrm>
        </p:grpSpPr>
        <p:sp>
          <p:nvSpPr>
            <p:cNvPr id="7826" name="Google Shape;7826;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7"/>
          <p:cNvGrpSpPr/>
          <p:nvPr/>
        </p:nvGrpSpPr>
        <p:grpSpPr>
          <a:xfrm>
            <a:off x="3971800" y="2758855"/>
            <a:ext cx="355258" cy="355288"/>
            <a:chOff x="-44924250" y="3206000"/>
            <a:chExt cx="300100" cy="300125"/>
          </a:xfrm>
        </p:grpSpPr>
        <p:sp>
          <p:nvSpPr>
            <p:cNvPr id="7829" name="Google Shape;7829;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7"/>
          <p:cNvGrpSpPr/>
          <p:nvPr/>
        </p:nvGrpSpPr>
        <p:grpSpPr>
          <a:xfrm>
            <a:off x="1286286" y="1386849"/>
            <a:ext cx="355258" cy="355258"/>
            <a:chOff x="-50134375" y="3183175"/>
            <a:chExt cx="300100" cy="300100"/>
          </a:xfrm>
        </p:grpSpPr>
        <p:sp>
          <p:nvSpPr>
            <p:cNvPr id="7835" name="Google Shape;7835;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7"/>
          <p:cNvGrpSpPr/>
          <p:nvPr/>
        </p:nvGrpSpPr>
        <p:grpSpPr>
          <a:xfrm>
            <a:off x="1286286" y="1822251"/>
            <a:ext cx="355258" cy="355288"/>
            <a:chOff x="-50134375" y="3550975"/>
            <a:chExt cx="300100" cy="300125"/>
          </a:xfrm>
        </p:grpSpPr>
        <p:sp>
          <p:nvSpPr>
            <p:cNvPr id="7846" name="Google Shape;7846;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7"/>
          <p:cNvGrpSpPr/>
          <p:nvPr/>
        </p:nvGrpSpPr>
        <p:grpSpPr>
          <a:xfrm>
            <a:off x="1286286" y="2259783"/>
            <a:ext cx="355258" cy="355051"/>
            <a:chOff x="-50134375" y="3920575"/>
            <a:chExt cx="300100" cy="299925"/>
          </a:xfrm>
        </p:grpSpPr>
        <p:sp>
          <p:nvSpPr>
            <p:cNvPr id="7849" name="Google Shape;7849;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7"/>
          <p:cNvGrpSpPr/>
          <p:nvPr/>
        </p:nvGrpSpPr>
        <p:grpSpPr>
          <a:xfrm>
            <a:off x="3497010" y="1407358"/>
            <a:ext cx="357123" cy="355258"/>
            <a:chOff x="-48262200" y="3200500"/>
            <a:chExt cx="301675" cy="300100"/>
          </a:xfrm>
        </p:grpSpPr>
        <p:sp>
          <p:nvSpPr>
            <p:cNvPr id="7853" name="Google Shape;7853;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7"/>
          <p:cNvGrpSpPr/>
          <p:nvPr/>
        </p:nvGrpSpPr>
        <p:grpSpPr>
          <a:xfrm>
            <a:off x="3526383" y="1844447"/>
            <a:ext cx="298377" cy="354519"/>
            <a:chOff x="-48233050" y="3569725"/>
            <a:chExt cx="252050" cy="299475"/>
          </a:xfrm>
        </p:grpSpPr>
        <p:sp>
          <p:nvSpPr>
            <p:cNvPr id="7863" name="Google Shape;7863;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7"/>
          <p:cNvGrpSpPr/>
          <p:nvPr/>
        </p:nvGrpSpPr>
        <p:grpSpPr>
          <a:xfrm>
            <a:off x="3550148" y="2278191"/>
            <a:ext cx="250847" cy="358070"/>
            <a:chOff x="-48216525" y="3936125"/>
            <a:chExt cx="211900" cy="302475"/>
          </a:xfrm>
        </p:grpSpPr>
        <p:sp>
          <p:nvSpPr>
            <p:cNvPr id="7867" name="Google Shape;7867;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7"/>
          <p:cNvGrpSpPr/>
          <p:nvPr/>
        </p:nvGrpSpPr>
        <p:grpSpPr>
          <a:xfrm>
            <a:off x="2205866" y="2753261"/>
            <a:ext cx="355258" cy="355288"/>
            <a:chOff x="-46410500" y="3201275"/>
            <a:chExt cx="300100" cy="300125"/>
          </a:xfrm>
        </p:grpSpPr>
        <p:sp>
          <p:nvSpPr>
            <p:cNvPr id="7872" name="Google Shape;7872;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7"/>
          <p:cNvGrpSpPr/>
          <p:nvPr/>
        </p:nvGrpSpPr>
        <p:grpSpPr>
          <a:xfrm>
            <a:off x="2205866" y="3188692"/>
            <a:ext cx="355258" cy="356205"/>
            <a:chOff x="-46409700" y="3569100"/>
            <a:chExt cx="300100" cy="300900"/>
          </a:xfrm>
        </p:grpSpPr>
        <p:sp>
          <p:nvSpPr>
            <p:cNvPr id="7878" name="Google Shape;7878;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7"/>
          <p:cNvGrpSpPr/>
          <p:nvPr/>
        </p:nvGrpSpPr>
        <p:grpSpPr>
          <a:xfrm>
            <a:off x="2193747" y="3624124"/>
            <a:ext cx="379497" cy="358070"/>
            <a:chOff x="-46422300" y="3936925"/>
            <a:chExt cx="320575" cy="302475"/>
          </a:xfrm>
        </p:grpSpPr>
        <p:sp>
          <p:nvSpPr>
            <p:cNvPr id="7884" name="Google Shape;7884;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7"/>
          <p:cNvGrpSpPr/>
          <p:nvPr/>
        </p:nvGrpSpPr>
        <p:grpSpPr>
          <a:xfrm>
            <a:off x="3971326" y="3178452"/>
            <a:ext cx="356205" cy="355258"/>
            <a:chOff x="-44914800" y="3560450"/>
            <a:chExt cx="300900" cy="300100"/>
          </a:xfrm>
        </p:grpSpPr>
        <p:sp>
          <p:nvSpPr>
            <p:cNvPr id="7887" name="Google Shape;7887;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7"/>
          <p:cNvGrpSpPr/>
          <p:nvPr/>
        </p:nvGrpSpPr>
        <p:grpSpPr>
          <a:xfrm>
            <a:off x="1726378" y="1387086"/>
            <a:ext cx="354311" cy="354104"/>
            <a:chOff x="-49764975" y="3183375"/>
            <a:chExt cx="299300" cy="299125"/>
          </a:xfrm>
        </p:grpSpPr>
        <p:sp>
          <p:nvSpPr>
            <p:cNvPr id="7893" name="Google Shape;7893;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87"/>
          <p:cNvGrpSpPr/>
          <p:nvPr/>
        </p:nvGrpSpPr>
        <p:grpSpPr>
          <a:xfrm>
            <a:off x="1726378" y="1822547"/>
            <a:ext cx="354311" cy="355909"/>
            <a:chOff x="-49764975" y="3551225"/>
            <a:chExt cx="299300" cy="300650"/>
          </a:xfrm>
        </p:grpSpPr>
        <p:sp>
          <p:nvSpPr>
            <p:cNvPr id="7903" name="Google Shape;7903;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7"/>
          <p:cNvGrpSpPr/>
          <p:nvPr/>
        </p:nvGrpSpPr>
        <p:grpSpPr>
          <a:xfrm>
            <a:off x="1724040" y="2259310"/>
            <a:ext cx="358987" cy="355525"/>
            <a:chOff x="-49766550" y="3920175"/>
            <a:chExt cx="303250" cy="300325"/>
          </a:xfrm>
        </p:grpSpPr>
        <p:sp>
          <p:nvSpPr>
            <p:cNvPr id="7915" name="Google Shape;7915;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7"/>
          <p:cNvGrpSpPr/>
          <p:nvPr/>
        </p:nvGrpSpPr>
        <p:grpSpPr>
          <a:xfrm>
            <a:off x="3939571" y="1407358"/>
            <a:ext cx="357123" cy="354341"/>
            <a:chOff x="-47892800" y="3200500"/>
            <a:chExt cx="301675" cy="299325"/>
          </a:xfrm>
        </p:grpSpPr>
        <p:sp>
          <p:nvSpPr>
            <p:cNvPr id="7920" name="Google Shape;7920;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7"/>
          <p:cNvGrpSpPr/>
          <p:nvPr/>
        </p:nvGrpSpPr>
        <p:grpSpPr>
          <a:xfrm>
            <a:off x="4003437" y="1843707"/>
            <a:ext cx="229391" cy="355258"/>
            <a:chOff x="-47839250" y="3569100"/>
            <a:chExt cx="193775" cy="300100"/>
          </a:xfrm>
        </p:grpSpPr>
        <p:sp>
          <p:nvSpPr>
            <p:cNvPr id="7927" name="Google Shape;7927;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7"/>
          <p:cNvGrpSpPr/>
          <p:nvPr/>
        </p:nvGrpSpPr>
        <p:grpSpPr>
          <a:xfrm>
            <a:off x="3940503" y="2280056"/>
            <a:ext cx="355258" cy="356205"/>
            <a:chOff x="-47892800" y="3937700"/>
            <a:chExt cx="300100" cy="300900"/>
          </a:xfrm>
        </p:grpSpPr>
        <p:sp>
          <p:nvSpPr>
            <p:cNvPr id="7934" name="Google Shape;7934;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7"/>
          <p:cNvGrpSpPr/>
          <p:nvPr/>
        </p:nvGrpSpPr>
        <p:grpSpPr>
          <a:xfrm>
            <a:off x="2645798" y="2773770"/>
            <a:ext cx="355258" cy="311458"/>
            <a:chOff x="-46042675" y="3218600"/>
            <a:chExt cx="300100" cy="263100"/>
          </a:xfrm>
        </p:grpSpPr>
        <p:sp>
          <p:nvSpPr>
            <p:cNvPr id="7943" name="Google Shape;7943;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7"/>
          <p:cNvGrpSpPr/>
          <p:nvPr/>
        </p:nvGrpSpPr>
        <p:grpSpPr>
          <a:xfrm>
            <a:off x="2645798" y="3188219"/>
            <a:ext cx="355258" cy="323118"/>
            <a:chOff x="-46042675" y="3568700"/>
            <a:chExt cx="300100" cy="272950"/>
          </a:xfrm>
        </p:grpSpPr>
        <p:sp>
          <p:nvSpPr>
            <p:cNvPr id="7950" name="Google Shape;7950;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7"/>
          <p:cNvGrpSpPr/>
          <p:nvPr/>
        </p:nvGrpSpPr>
        <p:grpSpPr>
          <a:xfrm>
            <a:off x="2687749" y="3625189"/>
            <a:ext cx="271357" cy="356057"/>
            <a:chOff x="-46007225" y="3937825"/>
            <a:chExt cx="229225" cy="300775"/>
          </a:xfrm>
        </p:grpSpPr>
        <p:sp>
          <p:nvSpPr>
            <p:cNvPr id="7955" name="Google Shape;7955;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7"/>
          <p:cNvGrpSpPr/>
          <p:nvPr/>
        </p:nvGrpSpPr>
        <p:grpSpPr>
          <a:xfrm>
            <a:off x="3993241" y="3615275"/>
            <a:ext cx="312375" cy="357596"/>
            <a:chOff x="-44895900" y="3929450"/>
            <a:chExt cx="263875" cy="302075"/>
          </a:xfrm>
        </p:grpSpPr>
        <p:sp>
          <p:nvSpPr>
            <p:cNvPr id="7966" name="Google Shape;7966;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7"/>
          <p:cNvGrpSpPr/>
          <p:nvPr/>
        </p:nvGrpSpPr>
        <p:grpSpPr>
          <a:xfrm>
            <a:off x="2167060" y="1398036"/>
            <a:ext cx="356205" cy="332885"/>
            <a:chOff x="-49397175" y="3192625"/>
            <a:chExt cx="300900" cy="281200"/>
          </a:xfrm>
        </p:grpSpPr>
        <p:sp>
          <p:nvSpPr>
            <p:cNvPr id="7973" name="Google Shape;7973;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87"/>
          <p:cNvGrpSpPr/>
          <p:nvPr/>
        </p:nvGrpSpPr>
        <p:grpSpPr>
          <a:xfrm>
            <a:off x="2193163" y="1822251"/>
            <a:ext cx="304000" cy="356205"/>
            <a:chOff x="-49375900" y="3550975"/>
            <a:chExt cx="256800" cy="300900"/>
          </a:xfrm>
        </p:grpSpPr>
        <p:sp>
          <p:nvSpPr>
            <p:cNvPr id="7981" name="Google Shape;7981;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7"/>
          <p:cNvGrpSpPr/>
          <p:nvPr/>
        </p:nvGrpSpPr>
        <p:grpSpPr>
          <a:xfrm>
            <a:off x="2188516" y="2259546"/>
            <a:ext cx="313293" cy="356205"/>
            <a:chOff x="-49378250" y="3920375"/>
            <a:chExt cx="264650" cy="300900"/>
          </a:xfrm>
        </p:grpSpPr>
        <p:sp>
          <p:nvSpPr>
            <p:cNvPr id="7993" name="Google Shape;7993;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7"/>
          <p:cNvGrpSpPr/>
          <p:nvPr/>
        </p:nvGrpSpPr>
        <p:grpSpPr>
          <a:xfrm>
            <a:off x="907504" y="2752344"/>
            <a:ext cx="312375" cy="357123"/>
            <a:chOff x="-47505300" y="3200500"/>
            <a:chExt cx="263875" cy="301675"/>
          </a:xfrm>
        </p:grpSpPr>
        <p:sp>
          <p:nvSpPr>
            <p:cNvPr id="8001" name="Google Shape;8001;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7"/>
          <p:cNvGrpSpPr/>
          <p:nvPr/>
        </p:nvGrpSpPr>
        <p:grpSpPr>
          <a:xfrm>
            <a:off x="885604" y="3188692"/>
            <a:ext cx="356176" cy="355051"/>
            <a:chOff x="-47524975" y="3569100"/>
            <a:chExt cx="300875" cy="299925"/>
          </a:xfrm>
        </p:grpSpPr>
        <p:sp>
          <p:nvSpPr>
            <p:cNvPr id="8015" name="Google Shape;8015;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7"/>
          <p:cNvGrpSpPr/>
          <p:nvPr/>
        </p:nvGrpSpPr>
        <p:grpSpPr>
          <a:xfrm>
            <a:off x="886062" y="3667954"/>
            <a:ext cx="355258" cy="270410"/>
            <a:chOff x="-47523400" y="3973950"/>
            <a:chExt cx="300100" cy="228425"/>
          </a:xfrm>
        </p:grpSpPr>
        <p:sp>
          <p:nvSpPr>
            <p:cNvPr id="8021" name="Google Shape;8021;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7"/>
          <p:cNvGrpSpPr/>
          <p:nvPr/>
        </p:nvGrpSpPr>
        <p:grpSpPr>
          <a:xfrm>
            <a:off x="3091183" y="2750953"/>
            <a:ext cx="354341" cy="357596"/>
            <a:chOff x="-45673275" y="3199325"/>
            <a:chExt cx="299325" cy="302075"/>
          </a:xfrm>
        </p:grpSpPr>
        <p:sp>
          <p:nvSpPr>
            <p:cNvPr id="8027" name="Google Shape;8027;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7"/>
          <p:cNvGrpSpPr/>
          <p:nvPr/>
        </p:nvGrpSpPr>
        <p:grpSpPr>
          <a:xfrm>
            <a:off x="3090251" y="3209202"/>
            <a:ext cx="356205" cy="314240"/>
            <a:chOff x="-45674075" y="3586425"/>
            <a:chExt cx="300900" cy="265450"/>
          </a:xfrm>
        </p:grpSpPr>
        <p:sp>
          <p:nvSpPr>
            <p:cNvPr id="8031" name="Google Shape;8031;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7"/>
          <p:cNvGrpSpPr/>
          <p:nvPr/>
        </p:nvGrpSpPr>
        <p:grpSpPr>
          <a:xfrm>
            <a:off x="3091183" y="3625041"/>
            <a:ext cx="354341" cy="356205"/>
            <a:chOff x="-45673275" y="3937700"/>
            <a:chExt cx="299325" cy="300900"/>
          </a:xfrm>
        </p:grpSpPr>
        <p:sp>
          <p:nvSpPr>
            <p:cNvPr id="8034" name="Google Shape;8034;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7"/>
          <p:cNvGrpSpPr/>
          <p:nvPr/>
        </p:nvGrpSpPr>
        <p:grpSpPr>
          <a:xfrm>
            <a:off x="2205349" y="4117825"/>
            <a:ext cx="356205" cy="356205"/>
            <a:chOff x="-44512325" y="3176075"/>
            <a:chExt cx="300900" cy="300900"/>
          </a:xfrm>
        </p:grpSpPr>
        <p:sp>
          <p:nvSpPr>
            <p:cNvPr id="8041" name="Google Shape;8041;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7"/>
          <p:cNvGrpSpPr/>
          <p:nvPr/>
        </p:nvGrpSpPr>
        <p:grpSpPr>
          <a:xfrm>
            <a:off x="2608689" y="1386849"/>
            <a:ext cx="354341" cy="354341"/>
            <a:chOff x="-49027775" y="3183175"/>
            <a:chExt cx="299325" cy="299325"/>
          </a:xfrm>
        </p:grpSpPr>
        <p:sp>
          <p:nvSpPr>
            <p:cNvPr id="8045" name="Google Shape;8045;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7"/>
          <p:cNvGrpSpPr/>
          <p:nvPr/>
        </p:nvGrpSpPr>
        <p:grpSpPr>
          <a:xfrm>
            <a:off x="2608230" y="1822251"/>
            <a:ext cx="355258" cy="357152"/>
            <a:chOff x="-49027775" y="3550975"/>
            <a:chExt cx="300100" cy="301700"/>
          </a:xfrm>
        </p:grpSpPr>
        <p:sp>
          <p:nvSpPr>
            <p:cNvPr id="8050" name="Google Shape;8050;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7"/>
          <p:cNvGrpSpPr/>
          <p:nvPr/>
        </p:nvGrpSpPr>
        <p:grpSpPr>
          <a:xfrm>
            <a:off x="2606306" y="2259310"/>
            <a:ext cx="359106" cy="355525"/>
            <a:chOff x="-49031025" y="3920175"/>
            <a:chExt cx="303350" cy="300325"/>
          </a:xfrm>
        </p:grpSpPr>
        <p:sp>
          <p:nvSpPr>
            <p:cNvPr id="8061" name="Google Shape;8061;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7"/>
          <p:cNvGrpSpPr/>
          <p:nvPr/>
        </p:nvGrpSpPr>
        <p:grpSpPr>
          <a:xfrm>
            <a:off x="1322411" y="2752344"/>
            <a:ext cx="356176" cy="354341"/>
            <a:chOff x="-47155575" y="3200500"/>
            <a:chExt cx="300875" cy="299325"/>
          </a:xfrm>
        </p:grpSpPr>
        <p:sp>
          <p:nvSpPr>
            <p:cNvPr id="8068" name="Google Shape;8068;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7"/>
          <p:cNvGrpSpPr/>
          <p:nvPr/>
        </p:nvGrpSpPr>
        <p:grpSpPr>
          <a:xfrm>
            <a:off x="1322870" y="3188692"/>
            <a:ext cx="355258" cy="355258"/>
            <a:chOff x="-47154800" y="3569100"/>
            <a:chExt cx="300100" cy="300100"/>
          </a:xfrm>
        </p:grpSpPr>
        <p:sp>
          <p:nvSpPr>
            <p:cNvPr id="8075" name="Google Shape;8075;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7"/>
          <p:cNvGrpSpPr/>
          <p:nvPr/>
        </p:nvGrpSpPr>
        <p:grpSpPr>
          <a:xfrm>
            <a:off x="1323343" y="3626905"/>
            <a:ext cx="354311" cy="353423"/>
            <a:chOff x="-47154000" y="3939275"/>
            <a:chExt cx="299300" cy="298550"/>
          </a:xfrm>
        </p:grpSpPr>
        <p:sp>
          <p:nvSpPr>
            <p:cNvPr id="8082" name="Google Shape;8082;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7"/>
          <p:cNvGrpSpPr/>
          <p:nvPr/>
        </p:nvGrpSpPr>
        <p:grpSpPr>
          <a:xfrm>
            <a:off x="3548633" y="2752344"/>
            <a:ext cx="312375" cy="354341"/>
            <a:chOff x="-45286550" y="3200500"/>
            <a:chExt cx="263875" cy="299325"/>
          </a:xfrm>
        </p:grpSpPr>
        <p:sp>
          <p:nvSpPr>
            <p:cNvPr id="8087" name="Google Shape;8087;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7"/>
          <p:cNvGrpSpPr/>
          <p:nvPr/>
        </p:nvGrpSpPr>
        <p:grpSpPr>
          <a:xfrm>
            <a:off x="3548633" y="3189639"/>
            <a:ext cx="312375" cy="354311"/>
            <a:chOff x="-45286550" y="3569900"/>
            <a:chExt cx="263875" cy="299300"/>
          </a:xfrm>
        </p:grpSpPr>
        <p:sp>
          <p:nvSpPr>
            <p:cNvPr id="8091" name="Google Shape;8091;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87"/>
          <p:cNvGrpSpPr/>
          <p:nvPr/>
        </p:nvGrpSpPr>
        <p:grpSpPr>
          <a:xfrm>
            <a:off x="3559820" y="3625988"/>
            <a:ext cx="290001" cy="355258"/>
            <a:chOff x="-45277900" y="3938500"/>
            <a:chExt cx="244975" cy="300100"/>
          </a:xfrm>
        </p:grpSpPr>
        <p:sp>
          <p:nvSpPr>
            <p:cNvPr id="8098" name="Google Shape;8098;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7"/>
          <p:cNvGrpSpPr/>
          <p:nvPr/>
        </p:nvGrpSpPr>
        <p:grpSpPr>
          <a:xfrm>
            <a:off x="2645769" y="4095090"/>
            <a:ext cx="355258" cy="355258"/>
            <a:chOff x="-44502875" y="3576975"/>
            <a:chExt cx="300100" cy="300100"/>
          </a:xfrm>
        </p:grpSpPr>
        <p:sp>
          <p:nvSpPr>
            <p:cNvPr id="8103" name="Google Shape;8103;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7"/>
          <p:cNvGrpSpPr/>
          <p:nvPr/>
        </p:nvGrpSpPr>
        <p:grpSpPr>
          <a:xfrm>
            <a:off x="4858981" y="1820745"/>
            <a:ext cx="356196" cy="354670"/>
            <a:chOff x="-13946200" y="3647075"/>
            <a:chExt cx="353650" cy="352100"/>
          </a:xfrm>
        </p:grpSpPr>
        <p:sp>
          <p:nvSpPr>
            <p:cNvPr id="8107" name="Google Shape;8107;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7"/>
          <p:cNvGrpSpPr/>
          <p:nvPr/>
        </p:nvGrpSpPr>
        <p:grpSpPr>
          <a:xfrm>
            <a:off x="6642374" y="1380228"/>
            <a:ext cx="357002" cy="354267"/>
            <a:chOff x="-12163025" y="3214275"/>
            <a:chExt cx="354450" cy="351700"/>
          </a:xfrm>
        </p:grpSpPr>
        <p:sp>
          <p:nvSpPr>
            <p:cNvPr id="8114" name="Google Shape;8114;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7"/>
          <p:cNvGrpSpPr/>
          <p:nvPr/>
        </p:nvGrpSpPr>
        <p:grpSpPr>
          <a:xfrm>
            <a:off x="6643154" y="1819965"/>
            <a:ext cx="355441" cy="356232"/>
            <a:chOff x="-12160675" y="3647875"/>
            <a:chExt cx="352900" cy="353650"/>
          </a:xfrm>
        </p:grpSpPr>
        <p:sp>
          <p:nvSpPr>
            <p:cNvPr id="8118" name="Google Shape;8118;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87"/>
          <p:cNvGrpSpPr/>
          <p:nvPr/>
        </p:nvGrpSpPr>
        <p:grpSpPr>
          <a:xfrm>
            <a:off x="6653870" y="2264421"/>
            <a:ext cx="354635" cy="356232"/>
            <a:chOff x="-12160675" y="4081850"/>
            <a:chExt cx="352100" cy="353650"/>
          </a:xfrm>
        </p:grpSpPr>
        <p:sp>
          <p:nvSpPr>
            <p:cNvPr id="8126" name="Google Shape;8126;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7"/>
          <p:cNvGrpSpPr/>
          <p:nvPr/>
        </p:nvGrpSpPr>
        <p:grpSpPr>
          <a:xfrm>
            <a:off x="4858836" y="2738864"/>
            <a:ext cx="355416" cy="355652"/>
            <a:chOff x="-10391650" y="3180600"/>
            <a:chExt cx="352875" cy="353075"/>
          </a:xfrm>
        </p:grpSpPr>
        <p:sp>
          <p:nvSpPr>
            <p:cNvPr id="8133" name="Google Shape;8133;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87"/>
          <p:cNvGrpSpPr/>
          <p:nvPr/>
        </p:nvGrpSpPr>
        <p:grpSpPr>
          <a:xfrm>
            <a:off x="4858835" y="3215662"/>
            <a:ext cx="354635" cy="353890"/>
            <a:chOff x="-10390875" y="3616350"/>
            <a:chExt cx="352100" cy="351325"/>
          </a:xfrm>
        </p:grpSpPr>
        <p:sp>
          <p:nvSpPr>
            <p:cNvPr id="8140" name="Google Shape;8140;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7"/>
          <p:cNvGrpSpPr/>
          <p:nvPr/>
        </p:nvGrpSpPr>
        <p:grpSpPr>
          <a:xfrm>
            <a:off x="7525810" y="2740327"/>
            <a:ext cx="312585" cy="354670"/>
            <a:chOff x="-10370400" y="4049550"/>
            <a:chExt cx="310350" cy="352100"/>
          </a:xfrm>
        </p:grpSpPr>
        <p:sp>
          <p:nvSpPr>
            <p:cNvPr id="8144" name="Google Shape;8144;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7"/>
          <p:cNvGrpSpPr/>
          <p:nvPr/>
        </p:nvGrpSpPr>
        <p:grpSpPr>
          <a:xfrm>
            <a:off x="6630066" y="2739268"/>
            <a:ext cx="379236" cy="354847"/>
            <a:chOff x="-8674650" y="3210975"/>
            <a:chExt cx="376525" cy="352275"/>
          </a:xfrm>
        </p:grpSpPr>
        <p:sp>
          <p:nvSpPr>
            <p:cNvPr id="8150" name="Google Shape;8150;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7"/>
          <p:cNvGrpSpPr/>
          <p:nvPr/>
        </p:nvGrpSpPr>
        <p:grpSpPr>
          <a:xfrm>
            <a:off x="5301563" y="1820745"/>
            <a:ext cx="356221" cy="354670"/>
            <a:chOff x="-13512225" y="3647075"/>
            <a:chExt cx="353675" cy="352100"/>
          </a:xfrm>
        </p:grpSpPr>
        <p:sp>
          <p:nvSpPr>
            <p:cNvPr id="8157" name="Google Shape;8157;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7"/>
          <p:cNvGrpSpPr/>
          <p:nvPr/>
        </p:nvGrpSpPr>
        <p:grpSpPr>
          <a:xfrm>
            <a:off x="5311876" y="2264811"/>
            <a:ext cx="356221" cy="355451"/>
            <a:chOff x="-13512225" y="4080275"/>
            <a:chExt cx="353675" cy="352875"/>
          </a:xfrm>
        </p:grpSpPr>
        <p:sp>
          <p:nvSpPr>
            <p:cNvPr id="8168" name="Google Shape;8168;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7"/>
          <p:cNvGrpSpPr/>
          <p:nvPr/>
        </p:nvGrpSpPr>
        <p:grpSpPr>
          <a:xfrm>
            <a:off x="7084956" y="1412172"/>
            <a:ext cx="356196" cy="290379"/>
            <a:chOff x="-11728250" y="3245400"/>
            <a:chExt cx="353650" cy="288275"/>
          </a:xfrm>
        </p:grpSpPr>
        <p:sp>
          <p:nvSpPr>
            <p:cNvPr id="8180" name="Google Shape;8180;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87"/>
          <p:cNvGrpSpPr/>
          <p:nvPr/>
        </p:nvGrpSpPr>
        <p:grpSpPr>
          <a:xfrm>
            <a:off x="7117464" y="2264811"/>
            <a:ext cx="311804" cy="355451"/>
            <a:chOff x="-11703850" y="4081850"/>
            <a:chExt cx="309575" cy="352875"/>
          </a:xfrm>
        </p:grpSpPr>
        <p:sp>
          <p:nvSpPr>
            <p:cNvPr id="8186" name="Google Shape;8186;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7"/>
          <p:cNvGrpSpPr/>
          <p:nvPr/>
        </p:nvGrpSpPr>
        <p:grpSpPr>
          <a:xfrm>
            <a:off x="5306120" y="2738964"/>
            <a:ext cx="357002" cy="355451"/>
            <a:chOff x="-9958475" y="3180025"/>
            <a:chExt cx="354450" cy="352875"/>
          </a:xfrm>
        </p:grpSpPr>
        <p:sp>
          <p:nvSpPr>
            <p:cNvPr id="8195" name="Google Shape;8195;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7"/>
          <p:cNvGrpSpPr/>
          <p:nvPr/>
        </p:nvGrpSpPr>
        <p:grpSpPr>
          <a:xfrm>
            <a:off x="5315247" y="3214945"/>
            <a:ext cx="337966" cy="355325"/>
            <a:chOff x="-9949025" y="3615575"/>
            <a:chExt cx="335550" cy="352750"/>
          </a:xfrm>
        </p:grpSpPr>
        <p:sp>
          <p:nvSpPr>
            <p:cNvPr id="8199" name="Google Shape;8199;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7"/>
          <p:cNvGrpSpPr/>
          <p:nvPr/>
        </p:nvGrpSpPr>
        <p:grpSpPr>
          <a:xfrm>
            <a:off x="7950093" y="2738451"/>
            <a:ext cx="360175" cy="358423"/>
            <a:chOff x="-9961625" y="4048175"/>
            <a:chExt cx="357600" cy="355825"/>
          </a:xfrm>
        </p:grpSpPr>
        <p:sp>
          <p:nvSpPr>
            <p:cNvPr id="8203" name="Google Shape;8203;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87"/>
          <p:cNvGrpSpPr/>
          <p:nvPr/>
        </p:nvGrpSpPr>
        <p:grpSpPr>
          <a:xfrm>
            <a:off x="6636814" y="3213963"/>
            <a:ext cx="364959" cy="357289"/>
            <a:chOff x="-8680950" y="3624225"/>
            <a:chExt cx="362350" cy="354700"/>
          </a:xfrm>
        </p:grpSpPr>
        <p:sp>
          <p:nvSpPr>
            <p:cNvPr id="8210" name="Google Shape;8210;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7"/>
          <p:cNvGrpSpPr/>
          <p:nvPr/>
        </p:nvGrpSpPr>
        <p:grpSpPr>
          <a:xfrm>
            <a:off x="5773058" y="1379624"/>
            <a:ext cx="313365" cy="355476"/>
            <a:chOff x="-13056975" y="3212300"/>
            <a:chExt cx="311125" cy="352900"/>
          </a:xfrm>
        </p:grpSpPr>
        <p:sp>
          <p:nvSpPr>
            <p:cNvPr id="8217" name="Google Shape;8217;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7"/>
          <p:cNvGrpSpPr/>
          <p:nvPr/>
        </p:nvGrpSpPr>
        <p:grpSpPr>
          <a:xfrm>
            <a:off x="5750446" y="1820418"/>
            <a:ext cx="358588" cy="355325"/>
            <a:chOff x="-13077450" y="3647075"/>
            <a:chExt cx="356025" cy="352750"/>
          </a:xfrm>
        </p:grpSpPr>
        <p:sp>
          <p:nvSpPr>
            <p:cNvPr id="8222" name="Google Shape;8222;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7"/>
          <p:cNvGrpSpPr/>
          <p:nvPr/>
        </p:nvGrpSpPr>
        <p:grpSpPr>
          <a:xfrm>
            <a:off x="5761552" y="2264018"/>
            <a:ext cx="357002" cy="357037"/>
            <a:chOff x="-13079025" y="4079475"/>
            <a:chExt cx="354450" cy="354450"/>
          </a:xfrm>
        </p:grpSpPr>
        <p:sp>
          <p:nvSpPr>
            <p:cNvPr id="8226" name="Google Shape;8226;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7"/>
          <p:cNvGrpSpPr/>
          <p:nvPr/>
        </p:nvGrpSpPr>
        <p:grpSpPr>
          <a:xfrm>
            <a:off x="7534619" y="1380027"/>
            <a:ext cx="356221" cy="354670"/>
            <a:chOff x="-11292700" y="3213875"/>
            <a:chExt cx="353675" cy="352100"/>
          </a:xfrm>
        </p:grpSpPr>
        <p:sp>
          <p:nvSpPr>
            <p:cNvPr id="8231" name="Google Shape;8231;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7"/>
          <p:cNvGrpSpPr/>
          <p:nvPr/>
        </p:nvGrpSpPr>
        <p:grpSpPr>
          <a:xfrm>
            <a:off x="7528677" y="1819965"/>
            <a:ext cx="368106" cy="356232"/>
            <a:chOff x="-11299000" y="3647875"/>
            <a:chExt cx="365475" cy="353650"/>
          </a:xfrm>
        </p:grpSpPr>
        <p:sp>
          <p:nvSpPr>
            <p:cNvPr id="8239" name="Google Shape;8239;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7"/>
          <p:cNvGrpSpPr/>
          <p:nvPr/>
        </p:nvGrpSpPr>
        <p:grpSpPr>
          <a:xfrm>
            <a:off x="7544139" y="2275916"/>
            <a:ext cx="357808" cy="333240"/>
            <a:chOff x="-11295075" y="4092875"/>
            <a:chExt cx="355250" cy="330825"/>
          </a:xfrm>
        </p:grpSpPr>
        <p:sp>
          <p:nvSpPr>
            <p:cNvPr id="8246" name="Google Shape;8246;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7"/>
          <p:cNvGrpSpPr/>
          <p:nvPr/>
        </p:nvGrpSpPr>
        <p:grpSpPr>
          <a:xfrm>
            <a:off x="5769739" y="2738964"/>
            <a:ext cx="312585" cy="355451"/>
            <a:chOff x="-9500075" y="3180800"/>
            <a:chExt cx="310350" cy="352875"/>
          </a:xfrm>
        </p:grpSpPr>
        <p:sp>
          <p:nvSpPr>
            <p:cNvPr id="8252" name="Google Shape;8252;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87"/>
          <p:cNvGrpSpPr/>
          <p:nvPr/>
        </p:nvGrpSpPr>
        <p:grpSpPr>
          <a:xfrm>
            <a:off x="5747530" y="3214479"/>
            <a:ext cx="356221" cy="356257"/>
            <a:chOff x="-9523700" y="3614000"/>
            <a:chExt cx="353675" cy="353675"/>
          </a:xfrm>
        </p:grpSpPr>
        <p:sp>
          <p:nvSpPr>
            <p:cNvPr id="8262" name="Google Shape;8262;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7"/>
          <p:cNvGrpSpPr/>
          <p:nvPr/>
        </p:nvGrpSpPr>
        <p:grpSpPr>
          <a:xfrm>
            <a:off x="7532481" y="3237121"/>
            <a:ext cx="356221" cy="354670"/>
            <a:chOff x="-9523700" y="4049550"/>
            <a:chExt cx="353675" cy="352100"/>
          </a:xfrm>
        </p:grpSpPr>
        <p:sp>
          <p:nvSpPr>
            <p:cNvPr id="8272" name="Google Shape;8272;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7"/>
          <p:cNvGrpSpPr/>
          <p:nvPr/>
        </p:nvGrpSpPr>
        <p:grpSpPr>
          <a:xfrm>
            <a:off x="7088596" y="3237094"/>
            <a:ext cx="357002" cy="311029"/>
            <a:chOff x="-8209150" y="3659675"/>
            <a:chExt cx="354450" cy="308775"/>
          </a:xfrm>
        </p:grpSpPr>
        <p:sp>
          <p:nvSpPr>
            <p:cNvPr id="8280" name="Google Shape;8280;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7"/>
          <p:cNvGrpSpPr/>
          <p:nvPr/>
        </p:nvGrpSpPr>
        <p:grpSpPr>
          <a:xfrm>
            <a:off x="6202157" y="2266007"/>
            <a:ext cx="356221" cy="353059"/>
            <a:chOff x="-12643475" y="4081850"/>
            <a:chExt cx="353675" cy="350500"/>
          </a:xfrm>
        </p:grpSpPr>
        <p:sp>
          <p:nvSpPr>
            <p:cNvPr id="8287" name="Google Shape;8287;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1" name="Google Shape;8291;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2" name="Google Shape;8292;p87"/>
          <p:cNvGrpSpPr/>
          <p:nvPr/>
        </p:nvGrpSpPr>
        <p:grpSpPr>
          <a:xfrm>
            <a:off x="7984757" y="2275916"/>
            <a:ext cx="356221" cy="333240"/>
            <a:chOff x="-10858725" y="4092875"/>
            <a:chExt cx="353675" cy="330825"/>
          </a:xfrm>
        </p:grpSpPr>
        <p:sp>
          <p:nvSpPr>
            <p:cNvPr id="8293" name="Google Shape;8293;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7"/>
          <p:cNvGrpSpPr/>
          <p:nvPr/>
        </p:nvGrpSpPr>
        <p:grpSpPr>
          <a:xfrm>
            <a:off x="6243280" y="3214882"/>
            <a:ext cx="252278" cy="355451"/>
            <a:chOff x="-9039300" y="3614000"/>
            <a:chExt cx="250475" cy="352875"/>
          </a:xfrm>
        </p:grpSpPr>
        <p:sp>
          <p:nvSpPr>
            <p:cNvPr id="8300" name="Google Shape;8300;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7"/>
          <p:cNvGrpSpPr/>
          <p:nvPr/>
        </p:nvGrpSpPr>
        <p:grpSpPr>
          <a:xfrm>
            <a:off x="7975246" y="3237121"/>
            <a:ext cx="354635" cy="354670"/>
            <a:chOff x="-9088150" y="4049550"/>
            <a:chExt cx="352100" cy="352100"/>
          </a:xfrm>
        </p:grpSpPr>
        <p:sp>
          <p:nvSpPr>
            <p:cNvPr id="8303" name="Google Shape;8303;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7"/>
          <p:cNvGrpSpPr/>
          <p:nvPr/>
        </p:nvGrpSpPr>
        <p:grpSpPr>
          <a:xfrm>
            <a:off x="7109610" y="2739354"/>
            <a:ext cx="315757" cy="354670"/>
            <a:chOff x="-8191825" y="3174500"/>
            <a:chExt cx="313500" cy="352100"/>
          </a:xfrm>
        </p:grpSpPr>
        <p:sp>
          <p:nvSpPr>
            <p:cNvPr id="8310" name="Google Shape;8310;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7"/>
          <p:cNvGrpSpPr/>
          <p:nvPr/>
        </p:nvGrpSpPr>
        <p:grpSpPr>
          <a:xfrm>
            <a:off x="4858968" y="1379875"/>
            <a:ext cx="356221" cy="354973"/>
            <a:chOff x="-13947000" y="3212800"/>
            <a:chExt cx="353675" cy="352400"/>
          </a:xfrm>
        </p:grpSpPr>
        <p:sp>
          <p:nvSpPr>
            <p:cNvPr id="8314" name="Google Shape;8314;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6" name="Google Shape;8316;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7" name="Google Shape;8317;p87"/>
          <p:cNvGrpSpPr/>
          <p:nvPr/>
        </p:nvGrpSpPr>
        <p:grpSpPr>
          <a:xfrm>
            <a:off x="5301563" y="1379233"/>
            <a:ext cx="356221" cy="356257"/>
            <a:chOff x="-13512225" y="3211525"/>
            <a:chExt cx="353675" cy="353675"/>
          </a:xfrm>
        </p:grpSpPr>
        <p:sp>
          <p:nvSpPr>
            <p:cNvPr id="8318" name="Google Shape;8318;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7"/>
          <p:cNvGrpSpPr/>
          <p:nvPr/>
        </p:nvGrpSpPr>
        <p:grpSpPr>
          <a:xfrm>
            <a:off x="6191845" y="1379624"/>
            <a:ext cx="356221" cy="355476"/>
            <a:chOff x="-12643475" y="3212300"/>
            <a:chExt cx="353675" cy="352900"/>
          </a:xfrm>
        </p:grpSpPr>
        <p:sp>
          <p:nvSpPr>
            <p:cNvPr id="8324" name="Google Shape;8324;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7"/>
          <p:cNvGrpSpPr/>
          <p:nvPr/>
        </p:nvGrpSpPr>
        <p:grpSpPr>
          <a:xfrm>
            <a:off x="6191845" y="1831398"/>
            <a:ext cx="356221" cy="333366"/>
            <a:chOff x="-12643475" y="3657325"/>
            <a:chExt cx="353675" cy="330950"/>
          </a:xfrm>
        </p:grpSpPr>
        <p:sp>
          <p:nvSpPr>
            <p:cNvPr id="8334" name="Google Shape;8334;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7"/>
          <p:cNvGrpSpPr/>
          <p:nvPr/>
        </p:nvGrpSpPr>
        <p:grpSpPr>
          <a:xfrm>
            <a:off x="7974847" y="1380027"/>
            <a:ext cx="355416" cy="354670"/>
            <a:chOff x="-10857925" y="3213875"/>
            <a:chExt cx="352875" cy="352100"/>
          </a:xfrm>
        </p:grpSpPr>
        <p:sp>
          <p:nvSpPr>
            <p:cNvPr id="8341" name="Google Shape;8341;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7"/>
          <p:cNvGrpSpPr/>
          <p:nvPr/>
        </p:nvGrpSpPr>
        <p:grpSpPr>
          <a:xfrm>
            <a:off x="6191762" y="2739455"/>
            <a:ext cx="356096" cy="354469"/>
            <a:chOff x="-9089725" y="3180200"/>
            <a:chExt cx="353550" cy="351900"/>
          </a:xfrm>
        </p:grpSpPr>
        <p:sp>
          <p:nvSpPr>
            <p:cNvPr id="8352" name="Google Shape;8352;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87"/>
          <p:cNvGrpSpPr/>
          <p:nvPr/>
        </p:nvGrpSpPr>
        <p:grpSpPr>
          <a:xfrm>
            <a:off x="7083760" y="1819260"/>
            <a:ext cx="358588" cy="357642"/>
            <a:chOff x="7083760" y="1971660"/>
            <a:chExt cx="358588" cy="357642"/>
          </a:xfrm>
        </p:grpSpPr>
        <p:sp>
          <p:nvSpPr>
            <p:cNvPr id="8355" name="Google Shape;8355;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68" name="Google Shape;8368;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2" name="Shape 8372"/>
        <p:cNvGrpSpPr/>
        <p:nvPr/>
      </p:nvGrpSpPr>
      <p:grpSpPr>
        <a:xfrm>
          <a:off x="0" y="0"/>
          <a:ext cx="0" cy="0"/>
          <a:chOff x="0" y="0"/>
          <a:chExt cx="0" cy="0"/>
        </a:xfrm>
      </p:grpSpPr>
      <p:sp>
        <p:nvSpPr>
          <p:cNvPr id="8373" name="Google Shape;8373;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4" name="Google Shape;8374;p88"/>
          <p:cNvGrpSpPr/>
          <p:nvPr/>
        </p:nvGrpSpPr>
        <p:grpSpPr>
          <a:xfrm>
            <a:off x="748855" y="2243507"/>
            <a:ext cx="452798" cy="449473"/>
            <a:chOff x="-21322300" y="3693325"/>
            <a:chExt cx="306400" cy="304150"/>
          </a:xfrm>
        </p:grpSpPr>
        <p:sp>
          <p:nvSpPr>
            <p:cNvPr id="8375" name="Google Shape;8375;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8"/>
          <p:cNvGrpSpPr/>
          <p:nvPr/>
        </p:nvGrpSpPr>
        <p:grpSpPr>
          <a:xfrm>
            <a:off x="748263" y="2810244"/>
            <a:ext cx="453980" cy="422540"/>
            <a:chOff x="-21322300" y="4077125"/>
            <a:chExt cx="307200" cy="285925"/>
          </a:xfrm>
        </p:grpSpPr>
        <p:sp>
          <p:nvSpPr>
            <p:cNvPr id="8380" name="Google Shape;8380;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8"/>
          <p:cNvGrpSpPr/>
          <p:nvPr/>
        </p:nvGrpSpPr>
        <p:grpSpPr>
          <a:xfrm>
            <a:off x="3525440" y="1689128"/>
            <a:ext cx="451653" cy="450212"/>
            <a:chOff x="-19394200" y="3333800"/>
            <a:chExt cx="305625" cy="304650"/>
          </a:xfrm>
        </p:grpSpPr>
        <p:sp>
          <p:nvSpPr>
            <p:cNvPr id="8393" name="Google Shape;8393;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8"/>
          <p:cNvGrpSpPr/>
          <p:nvPr/>
        </p:nvGrpSpPr>
        <p:grpSpPr>
          <a:xfrm>
            <a:off x="3524276" y="2243580"/>
            <a:ext cx="453980" cy="449325"/>
            <a:chOff x="-19396575" y="3708500"/>
            <a:chExt cx="307200" cy="304050"/>
          </a:xfrm>
        </p:grpSpPr>
        <p:sp>
          <p:nvSpPr>
            <p:cNvPr id="8403" name="Google Shape;8403;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8"/>
          <p:cNvGrpSpPr/>
          <p:nvPr/>
        </p:nvGrpSpPr>
        <p:grpSpPr>
          <a:xfrm>
            <a:off x="3518457" y="2796461"/>
            <a:ext cx="465618" cy="450101"/>
            <a:chOff x="-19394200" y="4084200"/>
            <a:chExt cx="315075" cy="304575"/>
          </a:xfrm>
        </p:grpSpPr>
        <p:sp>
          <p:nvSpPr>
            <p:cNvPr id="8407" name="Google Shape;8407;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8"/>
          <p:cNvGrpSpPr/>
          <p:nvPr/>
        </p:nvGrpSpPr>
        <p:grpSpPr>
          <a:xfrm>
            <a:off x="6324167" y="1689001"/>
            <a:ext cx="400447" cy="450470"/>
            <a:chOff x="-17526750" y="3309200"/>
            <a:chExt cx="270975" cy="304825"/>
          </a:xfrm>
        </p:grpSpPr>
        <p:sp>
          <p:nvSpPr>
            <p:cNvPr id="8414" name="Google Shape;8414;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88"/>
          <p:cNvGrpSpPr/>
          <p:nvPr/>
        </p:nvGrpSpPr>
        <p:grpSpPr>
          <a:xfrm>
            <a:off x="6300319" y="2244173"/>
            <a:ext cx="448143" cy="448143"/>
            <a:chOff x="-17542500" y="3684100"/>
            <a:chExt cx="303250" cy="303250"/>
          </a:xfrm>
        </p:grpSpPr>
        <p:sp>
          <p:nvSpPr>
            <p:cNvPr id="8420" name="Google Shape;8420;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88"/>
          <p:cNvGrpSpPr/>
          <p:nvPr/>
        </p:nvGrpSpPr>
        <p:grpSpPr>
          <a:xfrm>
            <a:off x="6299728" y="2810817"/>
            <a:ext cx="449325" cy="421395"/>
            <a:chOff x="-17542500" y="4068450"/>
            <a:chExt cx="304050" cy="285150"/>
          </a:xfrm>
        </p:grpSpPr>
        <p:sp>
          <p:nvSpPr>
            <p:cNvPr id="8428" name="Google Shape;8428;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8"/>
          <p:cNvGrpSpPr/>
          <p:nvPr/>
        </p:nvGrpSpPr>
        <p:grpSpPr>
          <a:xfrm>
            <a:off x="3530150" y="3342211"/>
            <a:ext cx="343404" cy="449325"/>
            <a:chOff x="-15652200" y="3335975"/>
            <a:chExt cx="232375" cy="304050"/>
          </a:xfrm>
        </p:grpSpPr>
        <p:sp>
          <p:nvSpPr>
            <p:cNvPr id="8435" name="Google Shape;8435;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8"/>
          <p:cNvGrpSpPr/>
          <p:nvPr/>
        </p:nvGrpSpPr>
        <p:grpSpPr>
          <a:xfrm>
            <a:off x="1303491" y="1689573"/>
            <a:ext cx="450470" cy="449325"/>
            <a:chOff x="-20946600" y="3317850"/>
            <a:chExt cx="304825" cy="304050"/>
          </a:xfrm>
        </p:grpSpPr>
        <p:sp>
          <p:nvSpPr>
            <p:cNvPr id="8445" name="Google Shape;8445;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8"/>
          <p:cNvGrpSpPr/>
          <p:nvPr/>
        </p:nvGrpSpPr>
        <p:grpSpPr>
          <a:xfrm>
            <a:off x="1304064" y="2243729"/>
            <a:ext cx="449325" cy="449030"/>
            <a:chOff x="-20945825" y="3692175"/>
            <a:chExt cx="304050" cy="303850"/>
          </a:xfrm>
        </p:grpSpPr>
        <p:sp>
          <p:nvSpPr>
            <p:cNvPr id="8449" name="Google Shape;8449;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8"/>
          <p:cNvGrpSpPr/>
          <p:nvPr/>
        </p:nvGrpSpPr>
        <p:grpSpPr>
          <a:xfrm>
            <a:off x="1329667" y="2797442"/>
            <a:ext cx="398119" cy="448143"/>
            <a:chOff x="-20930075" y="4066100"/>
            <a:chExt cx="269400" cy="303250"/>
          </a:xfrm>
        </p:grpSpPr>
        <p:sp>
          <p:nvSpPr>
            <p:cNvPr id="8454" name="Google Shape;8454;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8"/>
          <p:cNvGrpSpPr/>
          <p:nvPr/>
        </p:nvGrpSpPr>
        <p:grpSpPr>
          <a:xfrm>
            <a:off x="4110888" y="1689848"/>
            <a:ext cx="372516" cy="448771"/>
            <a:chOff x="-18994100" y="3334775"/>
            <a:chExt cx="252075" cy="303675"/>
          </a:xfrm>
        </p:grpSpPr>
        <p:sp>
          <p:nvSpPr>
            <p:cNvPr id="8457" name="Google Shape;8457;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8"/>
          <p:cNvGrpSpPr/>
          <p:nvPr/>
        </p:nvGrpSpPr>
        <p:grpSpPr>
          <a:xfrm>
            <a:off x="4125445" y="2244743"/>
            <a:ext cx="343404" cy="446998"/>
            <a:chOff x="-18983850" y="3710075"/>
            <a:chExt cx="232375" cy="302475"/>
          </a:xfrm>
        </p:grpSpPr>
        <p:sp>
          <p:nvSpPr>
            <p:cNvPr id="8462" name="Google Shape;8462;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8"/>
          <p:cNvGrpSpPr/>
          <p:nvPr/>
        </p:nvGrpSpPr>
        <p:grpSpPr>
          <a:xfrm>
            <a:off x="4071911" y="2797422"/>
            <a:ext cx="450470" cy="448180"/>
            <a:chOff x="-19020075" y="4084200"/>
            <a:chExt cx="304825" cy="303275"/>
          </a:xfrm>
        </p:grpSpPr>
        <p:sp>
          <p:nvSpPr>
            <p:cNvPr id="8467" name="Google Shape;8467;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8"/>
          <p:cNvGrpSpPr/>
          <p:nvPr/>
        </p:nvGrpSpPr>
        <p:grpSpPr>
          <a:xfrm>
            <a:off x="6889176" y="1689001"/>
            <a:ext cx="396937" cy="450470"/>
            <a:chOff x="-17149475" y="3309200"/>
            <a:chExt cx="268600" cy="304825"/>
          </a:xfrm>
        </p:grpSpPr>
        <p:sp>
          <p:nvSpPr>
            <p:cNvPr id="8477" name="Google Shape;8477;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8"/>
          <p:cNvGrpSpPr/>
          <p:nvPr/>
        </p:nvGrpSpPr>
        <p:grpSpPr>
          <a:xfrm>
            <a:off x="6862982" y="2258120"/>
            <a:ext cx="449325" cy="420249"/>
            <a:chOff x="-17168375" y="3692750"/>
            <a:chExt cx="304050" cy="284375"/>
          </a:xfrm>
        </p:grpSpPr>
        <p:sp>
          <p:nvSpPr>
            <p:cNvPr id="8480" name="Google Shape;8480;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8"/>
          <p:cNvGrpSpPr/>
          <p:nvPr/>
        </p:nvGrpSpPr>
        <p:grpSpPr>
          <a:xfrm>
            <a:off x="6859491" y="2796852"/>
            <a:ext cx="456308" cy="449325"/>
            <a:chOff x="-17170750" y="4058800"/>
            <a:chExt cx="308775" cy="304050"/>
          </a:xfrm>
        </p:grpSpPr>
        <p:sp>
          <p:nvSpPr>
            <p:cNvPr id="8488" name="Google Shape;8488;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8"/>
          <p:cNvGrpSpPr/>
          <p:nvPr/>
        </p:nvGrpSpPr>
        <p:grpSpPr>
          <a:xfrm>
            <a:off x="5721388" y="3343358"/>
            <a:ext cx="450470" cy="446998"/>
            <a:chOff x="-15688425" y="3707725"/>
            <a:chExt cx="304825" cy="302475"/>
          </a:xfrm>
        </p:grpSpPr>
        <p:sp>
          <p:nvSpPr>
            <p:cNvPr id="8506" name="Google Shape;8506;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8"/>
          <p:cNvGrpSpPr/>
          <p:nvPr/>
        </p:nvGrpSpPr>
        <p:grpSpPr>
          <a:xfrm>
            <a:off x="1865544" y="1690441"/>
            <a:ext cx="451653" cy="447589"/>
            <a:chOff x="-20572500" y="3319025"/>
            <a:chExt cx="305625" cy="302875"/>
          </a:xfrm>
        </p:grpSpPr>
        <p:sp>
          <p:nvSpPr>
            <p:cNvPr id="8513" name="Google Shape;8513;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8"/>
          <p:cNvGrpSpPr/>
          <p:nvPr/>
        </p:nvGrpSpPr>
        <p:grpSpPr>
          <a:xfrm>
            <a:off x="1866708" y="2305410"/>
            <a:ext cx="449325" cy="325670"/>
            <a:chOff x="-20571700" y="3722875"/>
            <a:chExt cx="304050" cy="220375"/>
          </a:xfrm>
        </p:grpSpPr>
        <p:sp>
          <p:nvSpPr>
            <p:cNvPr id="8516" name="Google Shape;8516;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8"/>
          <p:cNvGrpSpPr/>
          <p:nvPr/>
        </p:nvGrpSpPr>
        <p:grpSpPr>
          <a:xfrm>
            <a:off x="1866135" y="2796278"/>
            <a:ext cx="450470" cy="450470"/>
            <a:chOff x="-20571700" y="4066875"/>
            <a:chExt cx="304825" cy="304825"/>
          </a:xfrm>
        </p:grpSpPr>
        <p:sp>
          <p:nvSpPr>
            <p:cNvPr id="8524" name="Google Shape;8524;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88"/>
          <p:cNvGrpSpPr/>
          <p:nvPr/>
        </p:nvGrpSpPr>
        <p:grpSpPr>
          <a:xfrm>
            <a:off x="4632837" y="1688259"/>
            <a:ext cx="453980" cy="451948"/>
            <a:chOff x="-18645175" y="3334200"/>
            <a:chExt cx="307200" cy="305825"/>
          </a:xfrm>
        </p:grpSpPr>
        <p:sp>
          <p:nvSpPr>
            <p:cNvPr id="8531" name="Google Shape;8531;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8"/>
          <p:cNvGrpSpPr/>
          <p:nvPr/>
        </p:nvGrpSpPr>
        <p:grpSpPr>
          <a:xfrm>
            <a:off x="4633429" y="2242989"/>
            <a:ext cx="452798" cy="450507"/>
            <a:chOff x="-18645175" y="3708500"/>
            <a:chExt cx="306400" cy="304850"/>
          </a:xfrm>
        </p:grpSpPr>
        <p:sp>
          <p:nvSpPr>
            <p:cNvPr id="8537" name="Google Shape;8537;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88"/>
          <p:cNvGrpSpPr/>
          <p:nvPr/>
        </p:nvGrpSpPr>
        <p:grpSpPr>
          <a:xfrm>
            <a:off x="4631101" y="2795630"/>
            <a:ext cx="457453" cy="451763"/>
            <a:chOff x="-18647525" y="4082625"/>
            <a:chExt cx="309550" cy="305700"/>
          </a:xfrm>
        </p:grpSpPr>
        <p:sp>
          <p:nvSpPr>
            <p:cNvPr id="8545" name="Google Shape;8545;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8"/>
          <p:cNvGrpSpPr/>
          <p:nvPr/>
        </p:nvGrpSpPr>
        <p:grpSpPr>
          <a:xfrm>
            <a:off x="7441485" y="1689592"/>
            <a:ext cx="395755" cy="449288"/>
            <a:chOff x="-16775350" y="3309200"/>
            <a:chExt cx="267800" cy="304025"/>
          </a:xfrm>
        </p:grpSpPr>
        <p:sp>
          <p:nvSpPr>
            <p:cNvPr id="8550" name="Google Shape;8550;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8"/>
          <p:cNvGrpSpPr/>
          <p:nvPr/>
        </p:nvGrpSpPr>
        <p:grpSpPr>
          <a:xfrm>
            <a:off x="7441485" y="2241827"/>
            <a:ext cx="395755" cy="452835"/>
            <a:chOff x="-16775350" y="3683300"/>
            <a:chExt cx="267800" cy="306425"/>
          </a:xfrm>
        </p:grpSpPr>
        <p:sp>
          <p:nvSpPr>
            <p:cNvPr id="8554" name="Google Shape;8554;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8"/>
          <p:cNvGrpSpPr/>
          <p:nvPr/>
        </p:nvGrpSpPr>
        <p:grpSpPr>
          <a:xfrm>
            <a:off x="7413536" y="2796870"/>
            <a:ext cx="451653" cy="449288"/>
            <a:chOff x="-16794250" y="4058225"/>
            <a:chExt cx="305625" cy="304025"/>
          </a:xfrm>
        </p:grpSpPr>
        <p:sp>
          <p:nvSpPr>
            <p:cNvPr id="8558" name="Google Shape;8558;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7" name="Google Shape;8567;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8" name="Google Shape;8568;p88"/>
          <p:cNvGrpSpPr/>
          <p:nvPr/>
        </p:nvGrpSpPr>
        <p:grpSpPr>
          <a:xfrm>
            <a:off x="2414953" y="1689573"/>
            <a:ext cx="457453" cy="449325"/>
            <a:chOff x="-20199150" y="3317850"/>
            <a:chExt cx="309550" cy="304050"/>
          </a:xfrm>
        </p:grpSpPr>
        <p:sp>
          <p:nvSpPr>
            <p:cNvPr id="8569" name="Google Shape;8569;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8"/>
          <p:cNvGrpSpPr/>
          <p:nvPr/>
        </p:nvGrpSpPr>
        <p:grpSpPr>
          <a:xfrm>
            <a:off x="2417281" y="2242861"/>
            <a:ext cx="452798" cy="450766"/>
            <a:chOff x="-20199150" y="3693150"/>
            <a:chExt cx="306400" cy="305025"/>
          </a:xfrm>
        </p:grpSpPr>
        <p:sp>
          <p:nvSpPr>
            <p:cNvPr id="8577" name="Google Shape;8577;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88"/>
          <p:cNvGrpSpPr/>
          <p:nvPr/>
        </p:nvGrpSpPr>
        <p:grpSpPr>
          <a:xfrm>
            <a:off x="2417854" y="2795687"/>
            <a:ext cx="451653" cy="451653"/>
            <a:chOff x="-20197575" y="4066875"/>
            <a:chExt cx="305625" cy="305625"/>
          </a:xfrm>
        </p:grpSpPr>
        <p:sp>
          <p:nvSpPr>
            <p:cNvPr id="8584" name="Google Shape;8584;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8"/>
          <p:cNvGrpSpPr/>
          <p:nvPr/>
        </p:nvGrpSpPr>
        <p:grpSpPr>
          <a:xfrm>
            <a:off x="5200071" y="1687520"/>
            <a:ext cx="449325" cy="453426"/>
            <a:chOff x="-18271050" y="3333200"/>
            <a:chExt cx="304050" cy="306825"/>
          </a:xfrm>
        </p:grpSpPr>
        <p:sp>
          <p:nvSpPr>
            <p:cNvPr id="8593" name="Google Shape;8593;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8"/>
          <p:cNvGrpSpPr/>
          <p:nvPr/>
        </p:nvGrpSpPr>
        <p:grpSpPr>
          <a:xfrm>
            <a:off x="5200644" y="2244171"/>
            <a:ext cx="448180" cy="448143"/>
            <a:chOff x="-18270275" y="3710875"/>
            <a:chExt cx="303275" cy="303250"/>
          </a:xfrm>
        </p:grpSpPr>
        <p:sp>
          <p:nvSpPr>
            <p:cNvPr id="8599" name="Google Shape;8599;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8"/>
          <p:cNvGrpSpPr/>
          <p:nvPr/>
        </p:nvGrpSpPr>
        <p:grpSpPr>
          <a:xfrm>
            <a:off x="5254196" y="2797422"/>
            <a:ext cx="341076" cy="448180"/>
            <a:chOff x="-18234025" y="4084200"/>
            <a:chExt cx="230800" cy="303275"/>
          </a:xfrm>
        </p:grpSpPr>
        <p:sp>
          <p:nvSpPr>
            <p:cNvPr id="8606" name="Google Shape;8606;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8"/>
          <p:cNvGrpSpPr/>
          <p:nvPr/>
        </p:nvGrpSpPr>
        <p:grpSpPr>
          <a:xfrm>
            <a:off x="2366751" y="3341641"/>
            <a:ext cx="449325" cy="450470"/>
            <a:chOff x="-16419350" y="3308400"/>
            <a:chExt cx="304050" cy="304825"/>
          </a:xfrm>
        </p:grpSpPr>
        <p:sp>
          <p:nvSpPr>
            <p:cNvPr id="8610" name="Google Shape;8610;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8"/>
          <p:cNvGrpSpPr/>
          <p:nvPr/>
        </p:nvGrpSpPr>
        <p:grpSpPr>
          <a:xfrm>
            <a:off x="4638306" y="3340423"/>
            <a:ext cx="395755" cy="452872"/>
            <a:chOff x="-16401225" y="3683275"/>
            <a:chExt cx="267800" cy="306450"/>
          </a:xfrm>
        </p:grpSpPr>
        <p:sp>
          <p:nvSpPr>
            <p:cNvPr id="8618" name="Google Shape;8618;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8"/>
          <p:cNvGrpSpPr/>
          <p:nvPr/>
        </p:nvGrpSpPr>
        <p:grpSpPr>
          <a:xfrm>
            <a:off x="8003755" y="2797062"/>
            <a:ext cx="450470" cy="448180"/>
            <a:chOff x="-16419350" y="4058200"/>
            <a:chExt cx="304825" cy="303275"/>
          </a:xfrm>
        </p:grpSpPr>
        <p:sp>
          <p:nvSpPr>
            <p:cNvPr id="8626" name="Google Shape;8626;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8"/>
          <p:cNvGrpSpPr/>
          <p:nvPr/>
        </p:nvGrpSpPr>
        <p:grpSpPr>
          <a:xfrm>
            <a:off x="4030643" y="3343080"/>
            <a:ext cx="450507" cy="447589"/>
            <a:chOff x="-15296200" y="3326900"/>
            <a:chExt cx="304850" cy="302875"/>
          </a:xfrm>
        </p:grpSpPr>
        <p:sp>
          <p:nvSpPr>
            <p:cNvPr id="8634" name="Google Shape;8634;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8"/>
          <p:cNvGrpSpPr/>
          <p:nvPr/>
        </p:nvGrpSpPr>
        <p:grpSpPr>
          <a:xfrm>
            <a:off x="2946296" y="1706881"/>
            <a:ext cx="486566" cy="414708"/>
            <a:chOff x="-19835275" y="3330250"/>
            <a:chExt cx="329250" cy="280625"/>
          </a:xfrm>
        </p:grpSpPr>
        <p:sp>
          <p:nvSpPr>
            <p:cNvPr id="8640" name="Google Shape;8640;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8"/>
          <p:cNvGrpSpPr/>
          <p:nvPr/>
        </p:nvGrpSpPr>
        <p:grpSpPr>
          <a:xfrm>
            <a:off x="2964325" y="2243470"/>
            <a:ext cx="450507" cy="449547"/>
            <a:chOff x="-19822675" y="3692750"/>
            <a:chExt cx="304850" cy="304200"/>
          </a:xfrm>
        </p:grpSpPr>
        <p:sp>
          <p:nvSpPr>
            <p:cNvPr id="8644" name="Google Shape;8644;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8"/>
          <p:cNvGrpSpPr/>
          <p:nvPr/>
        </p:nvGrpSpPr>
        <p:grpSpPr>
          <a:xfrm>
            <a:off x="2964916" y="2796278"/>
            <a:ext cx="449325" cy="450470"/>
            <a:chOff x="-19822675" y="4066875"/>
            <a:chExt cx="304050" cy="304825"/>
          </a:xfrm>
        </p:grpSpPr>
        <p:sp>
          <p:nvSpPr>
            <p:cNvPr id="8650" name="Google Shape;8650;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8"/>
          <p:cNvGrpSpPr/>
          <p:nvPr/>
        </p:nvGrpSpPr>
        <p:grpSpPr>
          <a:xfrm>
            <a:off x="5773985" y="1689571"/>
            <a:ext cx="399302" cy="449325"/>
            <a:chOff x="-17878825" y="3334400"/>
            <a:chExt cx="270200" cy="304050"/>
          </a:xfrm>
        </p:grpSpPr>
        <p:sp>
          <p:nvSpPr>
            <p:cNvPr id="8657" name="Google Shape;8657;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8"/>
          <p:cNvGrpSpPr/>
          <p:nvPr/>
        </p:nvGrpSpPr>
        <p:grpSpPr>
          <a:xfrm>
            <a:off x="5747809" y="2242416"/>
            <a:ext cx="451653" cy="451653"/>
            <a:chOff x="-17896150" y="3709300"/>
            <a:chExt cx="305625" cy="305625"/>
          </a:xfrm>
        </p:grpSpPr>
        <p:sp>
          <p:nvSpPr>
            <p:cNvPr id="8665" name="Google Shape;8665;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8"/>
          <p:cNvGrpSpPr/>
          <p:nvPr/>
        </p:nvGrpSpPr>
        <p:grpSpPr>
          <a:xfrm>
            <a:off x="5775740" y="2795686"/>
            <a:ext cx="395792" cy="451653"/>
            <a:chOff x="-17878025" y="4082625"/>
            <a:chExt cx="267825" cy="305625"/>
          </a:xfrm>
        </p:grpSpPr>
        <p:sp>
          <p:nvSpPr>
            <p:cNvPr id="8670" name="Google Shape;8670;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8"/>
          <p:cNvGrpSpPr/>
          <p:nvPr/>
        </p:nvGrpSpPr>
        <p:grpSpPr>
          <a:xfrm>
            <a:off x="2919632" y="3355015"/>
            <a:ext cx="450507" cy="423722"/>
            <a:chOff x="-16044450" y="3317850"/>
            <a:chExt cx="304850" cy="286725"/>
          </a:xfrm>
        </p:grpSpPr>
        <p:sp>
          <p:nvSpPr>
            <p:cNvPr id="8678" name="Google Shape;8678;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2" name="Google Shape;8682;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3" name="Google Shape;8683;p88"/>
          <p:cNvGrpSpPr/>
          <p:nvPr/>
        </p:nvGrpSpPr>
        <p:grpSpPr>
          <a:xfrm>
            <a:off x="8042149" y="2243724"/>
            <a:ext cx="373662" cy="449030"/>
            <a:chOff x="-16018450" y="4058400"/>
            <a:chExt cx="252850" cy="303850"/>
          </a:xfrm>
        </p:grpSpPr>
        <p:sp>
          <p:nvSpPr>
            <p:cNvPr id="8684" name="Google Shape;8684;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8" name="Google Shape;8688;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3" name="Shape 8693"/>
        <p:cNvGrpSpPr/>
        <p:nvPr/>
      </p:nvGrpSpPr>
      <p:grpSpPr>
        <a:xfrm>
          <a:off x="0" y="0"/>
          <a:ext cx="0" cy="0"/>
          <a:chOff x="0" y="0"/>
          <a:chExt cx="0" cy="0"/>
        </a:xfrm>
      </p:grpSpPr>
      <p:grpSp>
        <p:nvGrpSpPr>
          <p:cNvPr id="8694" name="Google Shape;8694;p89"/>
          <p:cNvGrpSpPr/>
          <p:nvPr/>
        </p:nvGrpSpPr>
        <p:grpSpPr>
          <a:xfrm>
            <a:off x="845901" y="1689241"/>
            <a:ext cx="442337" cy="419623"/>
            <a:chOff x="-6696925" y="3272575"/>
            <a:chExt cx="307200" cy="291425"/>
          </a:xfrm>
        </p:grpSpPr>
        <p:sp>
          <p:nvSpPr>
            <p:cNvPr id="8695" name="Google Shape;8695;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9"/>
          <p:cNvGrpSpPr/>
          <p:nvPr/>
        </p:nvGrpSpPr>
        <p:grpSpPr>
          <a:xfrm>
            <a:off x="845884" y="2204636"/>
            <a:ext cx="442373" cy="420775"/>
            <a:chOff x="-6690625" y="3631325"/>
            <a:chExt cx="307225" cy="292225"/>
          </a:xfrm>
        </p:grpSpPr>
        <p:sp>
          <p:nvSpPr>
            <p:cNvPr id="8698" name="Google Shape;8698;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9"/>
          <p:cNvGrpSpPr/>
          <p:nvPr/>
        </p:nvGrpSpPr>
        <p:grpSpPr>
          <a:xfrm>
            <a:off x="868005" y="2756972"/>
            <a:ext cx="421927" cy="419371"/>
            <a:chOff x="-6689825" y="3992050"/>
            <a:chExt cx="293025" cy="291250"/>
          </a:xfrm>
        </p:grpSpPr>
        <p:sp>
          <p:nvSpPr>
            <p:cNvPr id="8704" name="Google Shape;8704;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6" name="Google Shape;8716;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7" name="Google Shape;8717;p89"/>
          <p:cNvGrpSpPr/>
          <p:nvPr/>
        </p:nvGrpSpPr>
        <p:grpSpPr>
          <a:xfrm>
            <a:off x="3551317" y="2205192"/>
            <a:ext cx="423043" cy="419659"/>
            <a:chOff x="-4837325" y="3612425"/>
            <a:chExt cx="293800" cy="291450"/>
          </a:xfrm>
        </p:grpSpPr>
        <p:sp>
          <p:nvSpPr>
            <p:cNvPr id="8718" name="Google Shape;8718;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9"/>
          <p:cNvGrpSpPr/>
          <p:nvPr/>
        </p:nvGrpSpPr>
        <p:grpSpPr>
          <a:xfrm>
            <a:off x="3564349" y="2756826"/>
            <a:ext cx="420775" cy="419659"/>
            <a:chOff x="-4837325" y="3971575"/>
            <a:chExt cx="292225" cy="291450"/>
          </a:xfrm>
        </p:grpSpPr>
        <p:sp>
          <p:nvSpPr>
            <p:cNvPr id="8722" name="Google Shape;8722;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9"/>
          <p:cNvGrpSpPr/>
          <p:nvPr/>
        </p:nvGrpSpPr>
        <p:grpSpPr>
          <a:xfrm>
            <a:off x="6256364" y="1714185"/>
            <a:ext cx="430998" cy="369730"/>
            <a:chOff x="-3037625" y="3254850"/>
            <a:chExt cx="299325" cy="256775"/>
          </a:xfrm>
        </p:grpSpPr>
        <p:sp>
          <p:nvSpPr>
            <p:cNvPr id="8729" name="Google Shape;8729;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9"/>
          <p:cNvGrpSpPr/>
          <p:nvPr/>
        </p:nvGrpSpPr>
        <p:grpSpPr>
          <a:xfrm>
            <a:off x="6260324" y="2204615"/>
            <a:ext cx="423079" cy="420811"/>
            <a:chOff x="-3031325" y="3597450"/>
            <a:chExt cx="293825" cy="292250"/>
          </a:xfrm>
        </p:grpSpPr>
        <p:sp>
          <p:nvSpPr>
            <p:cNvPr id="8734" name="Google Shape;8734;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9"/>
          <p:cNvGrpSpPr/>
          <p:nvPr/>
        </p:nvGrpSpPr>
        <p:grpSpPr>
          <a:xfrm>
            <a:off x="6272798" y="2781214"/>
            <a:ext cx="421927" cy="370882"/>
            <a:chOff x="-3030525" y="3973150"/>
            <a:chExt cx="293025" cy="257575"/>
          </a:xfrm>
        </p:grpSpPr>
        <p:sp>
          <p:nvSpPr>
            <p:cNvPr id="8739" name="Google Shape;8739;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89"/>
          <p:cNvGrpSpPr/>
          <p:nvPr/>
        </p:nvGrpSpPr>
        <p:grpSpPr>
          <a:xfrm>
            <a:off x="1374391" y="3369426"/>
            <a:ext cx="421927" cy="297195"/>
            <a:chOff x="-1199300" y="3279250"/>
            <a:chExt cx="293025" cy="206400"/>
          </a:xfrm>
        </p:grpSpPr>
        <p:sp>
          <p:nvSpPr>
            <p:cNvPr id="8742" name="Google Shape;8742;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9"/>
          <p:cNvGrpSpPr/>
          <p:nvPr/>
        </p:nvGrpSpPr>
        <p:grpSpPr>
          <a:xfrm>
            <a:off x="1381477" y="1688773"/>
            <a:ext cx="444605" cy="420559"/>
            <a:chOff x="-6338550" y="3272950"/>
            <a:chExt cx="308775" cy="292075"/>
          </a:xfrm>
        </p:grpSpPr>
        <p:sp>
          <p:nvSpPr>
            <p:cNvPr id="8747" name="Google Shape;8747;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9"/>
          <p:cNvGrpSpPr/>
          <p:nvPr/>
        </p:nvGrpSpPr>
        <p:grpSpPr>
          <a:xfrm>
            <a:off x="1392817" y="2205194"/>
            <a:ext cx="421927" cy="419659"/>
            <a:chOff x="-6329100" y="3632100"/>
            <a:chExt cx="293025" cy="291450"/>
          </a:xfrm>
        </p:grpSpPr>
        <p:sp>
          <p:nvSpPr>
            <p:cNvPr id="8751" name="Google Shape;8751;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9"/>
          <p:cNvGrpSpPr/>
          <p:nvPr/>
        </p:nvGrpSpPr>
        <p:grpSpPr>
          <a:xfrm>
            <a:off x="1405867" y="2756828"/>
            <a:ext cx="419623" cy="419659"/>
            <a:chOff x="-6329875" y="3992050"/>
            <a:chExt cx="291425" cy="291450"/>
          </a:xfrm>
        </p:grpSpPr>
        <p:sp>
          <p:nvSpPr>
            <p:cNvPr id="8755" name="Google Shape;8755;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9"/>
          <p:cNvGrpSpPr/>
          <p:nvPr/>
        </p:nvGrpSpPr>
        <p:grpSpPr>
          <a:xfrm>
            <a:off x="4092004" y="1687530"/>
            <a:ext cx="423079" cy="423043"/>
            <a:chOff x="-4478975" y="3251700"/>
            <a:chExt cx="293825" cy="293800"/>
          </a:xfrm>
        </p:grpSpPr>
        <p:sp>
          <p:nvSpPr>
            <p:cNvPr id="8760" name="Google Shape;8760;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9"/>
          <p:cNvGrpSpPr/>
          <p:nvPr/>
        </p:nvGrpSpPr>
        <p:grpSpPr>
          <a:xfrm>
            <a:off x="4092004" y="2205192"/>
            <a:ext cx="423079" cy="419659"/>
            <a:chOff x="-4475825" y="3612425"/>
            <a:chExt cx="293825" cy="291450"/>
          </a:xfrm>
        </p:grpSpPr>
        <p:sp>
          <p:nvSpPr>
            <p:cNvPr id="8764" name="Google Shape;8764;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9"/>
          <p:cNvGrpSpPr/>
          <p:nvPr/>
        </p:nvGrpSpPr>
        <p:grpSpPr>
          <a:xfrm>
            <a:off x="4101077" y="2756844"/>
            <a:ext cx="428730" cy="419623"/>
            <a:chOff x="-4480550" y="3970800"/>
            <a:chExt cx="297750" cy="291425"/>
          </a:xfrm>
        </p:grpSpPr>
        <p:sp>
          <p:nvSpPr>
            <p:cNvPr id="8768" name="Google Shape;8768;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9"/>
          <p:cNvGrpSpPr/>
          <p:nvPr/>
        </p:nvGrpSpPr>
        <p:grpSpPr>
          <a:xfrm>
            <a:off x="6804910" y="1689221"/>
            <a:ext cx="415123" cy="419659"/>
            <a:chOff x="-2668225" y="3239075"/>
            <a:chExt cx="288300" cy="291450"/>
          </a:xfrm>
        </p:grpSpPr>
        <p:sp>
          <p:nvSpPr>
            <p:cNvPr id="8771" name="Google Shape;8771;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9"/>
          <p:cNvGrpSpPr/>
          <p:nvPr/>
        </p:nvGrpSpPr>
        <p:grpSpPr>
          <a:xfrm>
            <a:off x="6802066" y="2205191"/>
            <a:ext cx="420811" cy="419659"/>
            <a:chOff x="-2671375" y="3597450"/>
            <a:chExt cx="292250" cy="291450"/>
          </a:xfrm>
        </p:grpSpPr>
        <p:sp>
          <p:nvSpPr>
            <p:cNvPr id="8777" name="Google Shape;8777;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9"/>
          <p:cNvGrpSpPr/>
          <p:nvPr/>
        </p:nvGrpSpPr>
        <p:grpSpPr>
          <a:xfrm>
            <a:off x="6812849" y="2755691"/>
            <a:ext cx="423043" cy="421927"/>
            <a:chOff x="-2670575" y="3956600"/>
            <a:chExt cx="293800" cy="293025"/>
          </a:xfrm>
        </p:grpSpPr>
        <p:sp>
          <p:nvSpPr>
            <p:cNvPr id="8780" name="Google Shape;8780;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9"/>
          <p:cNvGrpSpPr/>
          <p:nvPr/>
        </p:nvGrpSpPr>
        <p:grpSpPr>
          <a:xfrm>
            <a:off x="3070370" y="3311947"/>
            <a:ext cx="426462" cy="418363"/>
            <a:chOff x="-1183550" y="3586525"/>
            <a:chExt cx="296175" cy="290550"/>
          </a:xfrm>
        </p:grpSpPr>
        <p:sp>
          <p:nvSpPr>
            <p:cNvPr id="8785" name="Google Shape;8785;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9"/>
          <p:cNvGrpSpPr/>
          <p:nvPr/>
        </p:nvGrpSpPr>
        <p:grpSpPr>
          <a:xfrm>
            <a:off x="1933980" y="1689799"/>
            <a:ext cx="420811" cy="418507"/>
            <a:chOff x="-5971525" y="3273750"/>
            <a:chExt cx="292250" cy="290650"/>
          </a:xfrm>
        </p:grpSpPr>
        <p:sp>
          <p:nvSpPr>
            <p:cNvPr id="8795" name="Google Shape;8795;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9"/>
          <p:cNvGrpSpPr/>
          <p:nvPr/>
        </p:nvGrpSpPr>
        <p:grpSpPr>
          <a:xfrm>
            <a:off x="1928310" y="2203826"/>
            <a:ext cx="432150" cy="422395"/>
            <a:chOff x="-5974675" y="3632100"/>
            <a:chExt cx="300125" cy="293350"/>
          </a:xfrm>
        </p:grpSpPr>
        <p:sp>
          <p:nvSpPr>
            <p:cNvPr id="8798" name="Google Shape;8798;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9"/>
          <p:cNvGrpSpPr/>
          <p:nvPr/>
        </p:nvGrpSpPr>
        <p:grpSpPr>
          <a:xfrm>
            <a:off x="1958351" y="2755694"/>
            <a:ext cx="395865" cy="421927"/>
            <a:chOff x="-5971525" y="3990475"/>
            <a:chExt cx="274925" cy="293025"/>
          </a:xfrm>
        </p:grpSpPr>
        <p:sp>
          <p:nvSpPr>
            <p:cNvPr id="8802" name="Google Shape;8802;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9"/>
          <p:cNvGrpSpPr/>
          <p:nvPr/>
        </p:nvGrpSpPr>
        <p:grpSpPr>
          <a:xfrm>
            <a:off x="4631558" y="1689798"/>
            <a:ext cx="420775" cy="418507"/>
            <a:chOff x="-4118225" y="3253275"/>
            <a:chExt cx="292225" cy="290650"/>
          </a:xfrm>
        </p:grpSpPr>
        <p:sp>
          <p:nvSpPr>
            <p:cNvPr id="8807" name="Google Shape;8807;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9"/>
          <p:cNvGrpSpPr/>
          <p:nvPr/>
        </p:nvGrpSpPr>
        <p:grpSpPr>
          <a:xfrm>
            <a:off x="4682008" y="2204922"/>
            <a:ext cx="319874" cy="420199"/>
            <a:chOff x="-4082800" y="3612425"/>
            <a:chExt cx="222150" cy="291825"/>
          </a:xfrm>
        </p:grpSpPr>
        <p:sp>
          <p:nvSpPr>
            <p:cNvPr id="8810" name="Google Shape;8810;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9"/>
          <p:cNvGrpSpPr/>
          <p:nvPr/>
        </p:nvGrpSpPr>
        <p:grpSpPr>
          <a:xfrm>
            <a:off x="4643456" y="2769876"/>
            <a:ext cx="420775" cy="393561"/>
            <a:chOff x="-4118225" y="3990475"/>
            <a:chExt cx="292225" cy="273325"/>
          </a:xfrm>
        </p:grpSpPr>
        <p:sp>
          <p:nvSpPr>
            <p:cNvPr id="8814" name="Google Shape;8814;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9"/>
          <p:cNvGrpSpPr/>
          <p:nvPr/>
        </p:nvGrpSpPr>
        <p:grpSpPr>
          <a:xfrm>
            <a:off x="7354110" y="1688087"/>
            <a:ext cx="394713" cy="421927"/>
            <a:chOff x="-2312225" y="3238300"/>
            <a:chExt cx="274125" cy="293025"/>
          </a:xfrm>
        </p:grpSpPr>
        <p:sp>
          <p:nvSpPr>
            <p:cNvPr id="8819" name="Google Shape;8819;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9"/>
          <p:cNvGrpSpPr/>
          <p:nvPr/>
        </p:nvGrpSpPr>
        <p:grpSpPr>
          <a:xfrm>
            <a:off x="7341062" y="2153586"/>
            <a:ext cx="420811" cy="522864"/>
            <a:chOff x="-2310650" y="3525775"/>
            <a:chExt cx="292250" cy="363125"/>
          </a:xfrm>
        </p:grpSpPr>
        <p:sp>
          <p:nvSpPr>
            <p:cNvPr id="8822" name="Google Shape;8822;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9"/>
          <p:cNvGrpSpPr/>
          <p:nvPr/>
        </p:nvGrpSpPr>
        <p:grpSpPr>
          <a:xfrm>
            <a:off x="7351827" y="2756825"/>
            <a:ext cx="423079" cy="419659"/>
            <a:chOff x="-2310650" y="3958175"/>
            <a:chExt cx="293825" cy="291450"/>
          </a:xfrm>
        </p:grpSpPr>
        <p:sp>
          <p:nvSpPr>
            <p:cNvPr id="8827" name="Google Shape;8827;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9"/>
          <p:cNvGrpSpPr/>
          <p:nvPr/>
        </p:nvGrpSpPr>
        <p:grpSpPr>
          <a:xfrm>
            <a:off x="4718688" y="3308459"/>
            <a:ext cx="424159" cy="419659"/>
            <a:chOff x="-1182750" y="3962900"/>
            <a:chExt cx="294575" cy="291450"/>
          </a:xfrm>
        </p:grpSpPr>
        <p:sp>
          <p:nvSpPr>
            <p:cNvPr id="8830" name="Google Shape;8830;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9"/>
          <p:cNvGrpSpPr/>
          <p:nvPr/>
        </p:nvGrpSpPr>
        <p:grpSpPr>
          <a:xfrm>
            <a:off x="2471824" y="1689223"/>
            <a:ext cx="424195" cy="419659"/>
            <a:chOff x="-5611575" y="3272950"/>
            <a:chExt cx="294600" cy="291450"/>
          </a:xfrm>
        </p:grpSpPr>
        <p:sp>
          <p:nvSpPr>
            <p:cNvPr id="8838" name="Google Shape;8838;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89"/>
          <p:cNvGrpSpPr/>
          <p:nvPr/>
        </p:nvGrpSpPr>
        <p:grpSpPr>
          <a:xfrm>
            <a:off x="2471824" y="2205770"/>
            <a:ext cx="424195" cy="418507"/>
            <a:chOff x="-5613150" y="3632900"/>
            <a:chExt cx="294600" cy="290650"/>
          </a:xfrm>
        </p:grpSpPr>
        <p:sp>
          <p:nvSpPr>
            <p:cNvPr id="8844" name="Google Shape;8844;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89"/>
          <p:cNvGrpSpPr/>
          <p:nvPr/>
        </p:nvGrpSpPr>
        <p:grpSpPr>
          <a:xfrm>
            <a:off x="2483722" y="2756270"/>
            <a:ext cx="424195" cy="420775"/>
            <a:chOff x="-5613150" y="3991275"/>
            <a:chExt cx="294600" cy="292225"/>
          </a:xfrm>
        </p:grpSpPr>
        <p:sp>
          <p:nvSpPr>
            <p:cNvPr id="8847" name="Google Shape;8847;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89"/>
          <p:cNvGrpSpPr/>
          <p:nvPr/>
        </p:nvGrpSpPr>
        <p:grpSpPr>
          <a:xfrm>
            <a:off x="5155210" y="1689438"/>
            <a:ext cx="434634" cy="419227"/>
            <a:chOff x="-3768700" y="3253275"/>
            <a:chExt cx="301850" cy="291150"/>
          </a:xfrm>
        </p:grpSpPr>
        <p:sp>
          <p:nvSpPr>
            <p:cNvPr id="8857" name="Google Shape;8857;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9"/>
          <p:cNvGrpSpPr/>
          <p:nvPr/>
        </p:nvGrpSpPr>
        <p:grpSpPr>
          <a:xfrm>
            <a:off x="5159293" y="2217090"/>
            <a:ext cx="426462" cy="395865"/>
            <a:chOff x="-3808700" y="3628950"/>
            <a:chExt cx="296175" cy="274925"/>
          </a:xfrm>
        </p:grpSpPr>
        <p:sp>
          <p:nvSpPr>
            <p:cNvPr id="8861" name="Google Shape;8861;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9"/>
          <p:cNvGrpSpPr/>
          <p:nvPr/>
        </p:nvGrpSpPr>
        <p:grpSpPr>
          <a:xfrm>
            <a:off x="5224504" y="2756412"/>
            <a:ext cx="419443" cy="420487"/>
            <a:chOff x="-3771675" y="3971775"/>
            <a:chExt cx="291300" cy="292025"/>
          </a:xfrm>
        </p:grpSpPr>
        <p:sp>
          <p:nvSpPr>
            <p:cNvPr id="8865" name="Google Shape;8865;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9"/>
          <p:cNvGrpSpPr/>
          <p:nvPr/>
        </p:nvGrpSpPr>
        <p:grpSpPr>
          <a:xfrm>
            <a:off x="7885948" y="1716461"/>
            <a:ext cx="420271" cy="320774"/>
            <a:chOff x="-1951475" y="3273100"/>
            <a:chExt cx="291875" cy="222775"/>
          </a:xfrm>
        </p:grpSpPr>
        <p:sp>
          <p:nvSpPr>
            <p:cNvPr id="8871" name="Google Shape;8871;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9"/>
          <p:cNvGrpSpPr/>
          <p:nvPr/>
        </p:nvGrpSpPr>
        <p:grpSpPr>
          <a:xfrm>
            <a:off x="7883429" y="2205191"/>
            <a:ext cx="425310" cy="419659"/>
            <a:chOff x="-1951475" y="3597450"/>
            <a:chExt cx="295375" cy="291450"/>
          </a:xfrm>
        </p:grpSpPr>
        <p:sp>
          <p:nvSpPr>
            <p:cNvPr id="8875" name="Google Shape;8875;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9"/>
          <p:cNvGrpSpPr/>
          <p:nvPr/>
        </p:nvGrpSpPr>
        <p:grpSpPr>
          <a:xfrm>
            <a:off x="7885680" y="2756825"/>
            <a:ext cx="444605" cy="419659"/>
            <a:chOff x="-1960150" y="3956600"/>
            <a:chExt cx="308775" cy="291450"/>
          </a:xfrm>
        </p:grpSpPr>
        <p:sp>
          <p:nvSpPr>
            <p:cNvPr id="8880" name="Google Shape;8880;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9"/>
          <p:cNvGrpSpPr/>
          <p:nvPr/>
        </p:nvGrpSpPr>
        <p:grpSpPr>
          <a:xfrm>
            <a:off x="1939718" y="3307636"/>
            <a:ext cx="420775" cy="420775"/>
            <a:chOff x="-804700" y="3226500"/>
            <a:chExt cx="292225" cy="292225"/>
          </a:xfrm>
        </p:grpSpPr>
        <p:sp>
          <p:nvSpPr>
            <p:cNvPr id="8883" name="Google Shape;8883;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89"/>
          <p:cNvGrpSpPr/>
          <p:nvPr/>
        </p:nvGrpSpPr>
        <p:grpSpPr>
          <a:xfrm>
            <a:off x="3019809" y="1688647"/>
            <a:ext cx="420775" cy="420811"/>
            <a:chOff x="-5251625" y="3272950"/>
            <a:chExt cx="292225" cy="292250"/>
          </a:xfrm>
        </p:grpSpPr>
        <p:sp>
          <p:nvSpPr>
            <p:cNvPr id="8891" name="Google Shape;8891;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89"/>
          <p:cNvGrpSpPr/>
          <p:nvPr/>
        </p:nvGrpSpPr>
        <p:grpSpPr>
          <a:xfrm>
            <a:off x="3016407" y="2204348"/>
            <a:ext cx="427578" cy="421351"/>
            <a:chOff x="-5254775" y="3631325"/>
            <a:chExt cx="296950" cy="292625"/>
          </a:xfrm>
        </p:grpSpPr>
        <p:sp>
          <p:nvSpPr>
            <p:cNvPr id="8895" name="Google Shape;8895;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89"/>
          <p:cNvGrpSpPr/>
          <p:nvPr/>
        </p:nvGrpSpPr>
        <p:grpSpPr>
          <a:xfrm>
            <a:off x="3032265" y="2756270"/>
            <a:ext cx="419659" cy="420775"/>
            <a:chOff x="-5251625" y="3991275"/>
            <a:chExt cx="291450" cy="292225"/>
          </a:xfrm>
        </p:grpSpPr>
        <p:sp>
          <p:nvSpPr>
            <p:cNvPr id="8903" name="Google Shape;8903;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89"/>
          <p:cNvGrpSpPr/>
          <p:nvPr/>
        </p:nvGrpSpPr>
        <p:grpSpPr>
          <a:xfrm>
            <a:off x="5772848" y="1689240"/>
            <a:ext cx="319874" cy="419623"/>
            <a:chOff x="-3365275" y="3253275"/>
            <a:chExt cx="222150" cy="291425"/>
          </a:xfrm>
        </p:grpSpPr>
        <p:sp>
          <p:nvSpPr>
            <p:cNvPr id="8909" name="Google Shape;8909;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9"/>
          <p:cNvGrpSpPr/>
          <p:nvPr/>
        </p:nvGrpSpPr>
        <p:grpSpPr>
          <a:xfrm>
            <a:off x="5746786" y="2204058"/>
            <a:ext cx="371998" cy="421927"/>
            <a:chOff x="-3383375" y="3611625"/>
            <a:chExt cx="258350" cy="293025"/>
          </a:xfrm>
        </p:grpSpPr>
        <p:sp>
          <p:nvSpPr>
            <p:cNvPr id="8912" name="Google Shape;8912;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9"/>
          <p:cNvGrpSpPr/>
          <p:nvPr/>
        </p:nvGrpSpPr>
        <p:grpSpPr>
          <a:xfrm>
            <a:off x="5809135" y="2756826"/>
            <a:ext cx="271097" cy="419659"/>
            <a:chOff x="-3347950" y="3971575"/>
            <a:chExt cx="188275" cy="291450"/>
          </a:xfrm>
        </p:grpSpPr>
        <p:sp>
          <p:nvSpPr>
            <p:cNvPr id="8915" name="Google Shape;8915;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9"/>
          <p:cNvGrpSpPr/>
          <p:nvPr/>
        </p:nvGrpSpPr>
        <p:grpSpPr>
          <a:xfrm>
            <a:off x="858994" y="3307061"/>
            <a:ext cx="371998" cy="421927"/>
            <a:chOff x="-1575775" y="3238300"/>
            <a:chExt cx="258350" cy="293025"/>
          </a:xfrm>
        </p:grpSpPr>
        <p:sp>
          <p:nvSpPr>
            <p:cNvPr id="8919" name="Google Shape;8919;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89"/>
          <p:cNvGrpSpPr/>
          <p:nvPr/>
        </p:nvGrpSpPr>
        <p:grpSpPr>
          <a:xfrm>
            <a:off x="2503892" y="3309051"/>
            <a:ext cx="423079" cy="424159"/>
            <a:chOff x="-1591550" y="3597475"/>
            <a:chExt cx="293825" cy="294575"/>
          </a:xfrm>
        </p:grpSpPr>
        <p:sp>
          <p:nvSpPr>
            <p:cNvPr id="8925" name="Google Shape;8925;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89"/>
          <p:cNvGrpSpPr/>
          <p:nvPr/>
        </p:nvGrpSpPr>
        <p:grpSpPr>
          <a:xfrm>
            <a:off x="4153362" y="3318663"/>
            <a:ext cx="421927" cy="399248"/>
            <a:chOff x="-1592325" y="3957400"/>
            <a:chExt cx="293025" cy="277275"/>
          </a:xfrm>
        </p:grpSpPr>
        <p:sp>
          <p:nvSpPr>
            <p:cNvPr id="8929" name="Google Shape;8929;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89"/>
          <p:cNvGrpSpPr/>
          <p:nvPr/>
        </p:nvGrpSpPr>
        <p:grpSpPr>
          <a:xfrm>
            <a:off x="3640232" y="3310744"/>
            <a:ext cx="369730" cy="420775"/>
            <a:chOff x="-778700" y="3612425"/>
            <a:chExt cx="256775" cy="292225"/>
          </a:xfrm>
        </p:grpSpPr>
        <p:sp>
          <p:nvSpPr>
            <p:cNvPr id="8934" name="Google Shape;8934;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89"/>
          <p:cNvGrpSpPr/>
          <p:nvPr/>
        </p:nvGrpSpPr>
        <p:grpSpPr>
          <a:xfrm>
            <a:off x="6111733" y="3828305"/>
            <a:ext cx="340731" cy="387641"/>
            <a:chOff x="7728464" y="1561258"/>
            <a:chExt cx="349719" cy="397866"/>
          </a:xfrm>
        </p:grpSpPr>
        <p:sp>
          <p:nvSpPr>
            <p:cNvPr id="8941" name="Google Shape;8941;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9"/>
          <p:cNvGrpSpPr/>
          <p:nvPr/>
        </p:nvGrpSpPr>
        <p:grpSpPr>
          <a:xfrm>
            <a:off x="4034702" y="3828305"/>
            <a:ext cx="387681" cy="387641"/>
            <a:chOff x="5611350" y="1561258"/>
            <a:chExt cx="397907" cy="397866"/>
          </a:xfrm>
        </p:grpSpPr>
        <p:sp>
          <p:nvSpPr>
            <p:cNvPr id="8944" name="Google Shape;8944;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89"/>
          <p:cNvGrpSpPr/>
          <p:nvPr/>
        </p:nvGrpSpPr>
        <p:grpSpPr>
          <a:xfrm>
            <a:off x="4553987" y="3925571"/>
            <a:ext cx="387610" cy="193109"/>
            <a:chOff x="6140660" y="1661097"/>
            <a:chExt cx="397835" cy="198202"/>
          </a:xfrm>
        </p:grpSpPr>
        <p:sp>
          <p:nvSpPr>
            <p:cNvPr id="8949" name="Google Shape;8949;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9"/>
          <p:cNvGrpSpPr/>
          <p:nvPr/>
        </p:nvGrpSpPr>
        <p:grpSpPr>
          <a:xfrm>
            <a:off x="5073202" y="3828305"/>
            <a:ext cx="387681" cy="387641"/>
            <a:chOff x="6669907" y="1561258"/>
            <a:chExt cx="397907" cy="397866"/>
          </a:xfrm>
        </p:grpSpPr>
        <p:sp>
          <p:nvSpPr>
            <p:cNvPr id="8954" name="Google Shape;8954;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9"/>
          <p:cNvGrpSpPr/>
          <p:nvPr/>
        </p:nvGrpSpPr>
        <p:grpSpPr>
          <a:xfrm>
            <a:off x="1958433" y="3885842"/>
            <a:ext cx="387681" cy="272572"/>
            <a:chOff x="3386036" y="1746339"/>
            <a:chExt cx="397907" cy="279762"/>
          </a:xfrm>
        </p:grpSpPr>
        <p:sp>
          <p:nvSpPr>
            <p:cNvPr id="8960" name="Google Shape;8960;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9"/>
          <p:cNvGrpSpPr/>
          <p:nvPr/>
        </p:nvGrpSpPr>
        <p:grpSpPr>
          <a:xfrm>
            <a:off x="2996130" y="3828288"/>
            <a:ext cx="387681" cy="387681"/>
            <a:chOff x="4417380" y="1687279"/>
            <a:chExt cx="397907" cy="397907"/>
          </a:xfrm>
        </p:grpSpPr>
        <p:sp>
          <p:nvSpPr>
            <p:cNvPr id="8963" name="Google Shape;8963;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9"/>
          <p:cNvGrpSpPr/>
          <p:nvPr/>
        </p:nvGrpSpPr>
        <p:grpSpPr>
          <a:xfrm>
            <a:off x="7942611" y="3308537"/>
            <a:ext cx="387661" cy="387661"/>
            <a:chOff x="2869999" y="1687279"/>
            <a:chExt cx="397887" cy="397887"/>
          </a:xfrm>
        </p:grpSpPr>
        <p:sp>
          <p:nvSpPr>
            <p:cNvPr id="8966" name="Google Shape;8966;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89"/>
          <p:cNvGrpSpPr/>
          <p:nvPr/>
        </p:nvGrpSpPr>
        <p:grpSpPr>
          <a:xfrm>
            <a:off x="2477718" y="3828664"/>
            <a:ext cx="386807" cy="386929"/>
            <a:chOff x="3902887" y="1687655"/>
            <a:chExt cx="397010" cy="397135"/>
          </a:xfrm>
        </p:grpSpPr>
        <p:sp>
          <p:nvSpPr>
            <p:cNvPr id="8969" name="Google Shape;8969;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89"/>
          <p:cNvGrpSpPr/>
          <p:nvPr/>
        </p:nvGrpSpPr>
        <p:grpSpPr>
          <a:xfrm>
            <a:off x="3515416" y="3828344"/>
            <a:ext cx="387681" cy="387681"/>
            <a:chOff x="4933458" y="1687279"/>
            <a:chExt cx="397907" cy="397907"/>
          </a:xfrm>
        </p:grpSpPr>
        <p:sp>
          <p:nvSpPr>
            <p:cNvPr id="8972" name="Google Shape;8972;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9"/>
          <p:cNvGrpSpPr/>
          <p:nvPr/>
        </p:nvGrpSpPr>
        <p:grpSpPr>
          <a:xfrm>
            <a:off x="5286246" y="3308537"/>
            <a:ext cx="387681" cy="387661"/>
            <a:chOff x="266768" y="1721375"/>
            <a:chExt cx="397907" cy="397887"/>
          </a:xfrm>
        </p:grpSpPr>
        <p:sp>
          <p:nvSpPr>
            <p:cNvPr id="8975" name="Google Shape;8975;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89"/>
          <p:cNvGrpSpPr/>
          <p:nvPr/>
        </p:nvGrpSpPr>
        <p:grpSpPr>
          <a:xfrm>
            <a:off x="7411672" y="3308924"/>
            <a:ext cx="387539" cy="386888"/>
            <a:chOff x="2408992" y="1722875"/>
            <a:chExt cx="397761" cy="397093"/>
          </a:xfrm>
        </p:grpSpPr>
        <p:sp>
          <p:nvSpPr>
            <p:cNvPr id="8978" name="Google Shape;8978;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9"/>
          <p:cNvGrpSpPr/>
          <p:nvPr/>
        </p:nvGrpSpPr>
        <p:grpSpPr>
          <a:xfrm>
            <a:off x="5592488" y="3828305"/>
            <a:ext cx="387641" cy="387641"/>
            <a:chOff x="7199196" y="1561258"/>
            <a:chExt cx="397866" cy="397866"/>
          </a:xfrm>
        </p:grpSpPr>
        <p:sp>
          <p:nvSpPr>
            <p:cNvPr id="8981" name="Google Shape;8981;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4" name="Google Shape;8984;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985" name="Google Shape;8985;p89"/>
          <p:cNvGrpSpPr/>
          <p:nvPr/>
        </p:nvGrpSpPr>
        <p:grpSpPr>
          <a:xfrm>
            <a:off x="6348367" y="3308537"/>
            <a:ext cx="387661" cy="387661"/>
            <a:chOff x="1379798" y="1723250"/>
            <a:chExt cx="397887" cy="397887"/>
          </a:xfrm>
        </p:grpSpPr>
        <p:sp>
          <p:nvSpPr>
            <p:cNvPr id="8986" name="Google Shape;8986;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9"/>
          <p:cNvGrpSpPr/>
          <p:nvPr/>
        </p:nvGrpSpPr>
        <p:grpSpPr>
          <a:xfrm>
            <a:off x="5817327" y="3308537"/>
            <a:ext cx="387641" cy="387661"/>
            <a:chOff x="864491" y="1723250"/>
            <a:chExt cx="397866" cy="397887"/>
          </a:xfrm>
        </p:grpSpPr>
        <p:sp>
          <p:nvSpPr>
            <p:cNvPr id="8991" name="Google Shape;8991;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4" name="Google Shape;8994;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5" name="Google Shape;8995;p89"/>
          <p:cNvGrpSpPr/>
          <p:nvPr/>
        </p:nvGrpSpPr>
        <p:grpSpPr>
          <a:xfrm>
            <a:off x="6584154" y="3827060"/>
            <a:ext cx="388966" cy="388966"/>
            <a:chOff x="1190625" y="238125"/>
            <a:chExt cx="5235075" cy="5235075"/>
          </a:xfrm>
        </p:grpSpPr>
        <p:sp>
          <p:nvSpPr>
            <p:cNvPr id="8996" name="Google Shape;8996;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01" name="Shape 9001"/>
        <p:cNvGrpSpPr/>
        <p:nvPr/>
      </p:nvGrpSpPr>
      <p:grpSpPr>
        <a:xfrm>
          <a:off x="0" y="0"/>
          <a:ext cx="0" cy="0"/>
          <a:chOff x="0" y="0"/>
          <a:chExt cx="0" cy="0"/>
        </a:xfrm>
      </p:grpSpPr>
      <p:pic>
        <p:nvPicPr>
          <p:cNvPr id="9002" name="Google Shape;900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1789975" y="1478238"/>
            <a:ext cx="556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74" name="Google Shape;274;p40"/>
          <p:cNvSpPr txBox="1"/>
          <p:nvPr>
            <p:ph idx="1" type="subTitle"/>
          </p:nvPr>
        </p:nvSpPr>
        <p:spPr>
          <a:xfrm>
            <a:off x="2241550" y="2459563"/>
            <a:ext cx="4895700" cy="120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275" name="Google Shape;275;p40"/>
          <p:cNvPicPr preferRelativeResize="0"/>
          <p:nvPr/>
        </p:nvPicPr>
        <p:blipFill>
          <a:blip r:embed="rId3">
            <a:alphaModFix/>
          </a:blip>
          <a:stretch>
            <a:fillRect/>
          </a:stretch>
        </p:blipFill>
        <p:spPr>
          <a:xfrm>
            <a:off x="7300002" y="603250"/>
            <a:ext cx="744050" cy="725774"/>
          </a:xfrm>
          <a:prstGeom prst="rect">
            <a:avLst/>
          </a:prstGeom>
          <a:noFill/>
          <a:ln>
            <a:noFill/>
          </a:ln>
        </p:spPr>
      </p:pic>
      <p:pic>
        <p:nvPicPr>
          <p:cNvPr id="276" name="Google Shape;276;p40"/>
          <p:cNvPicPr preferRelativeResize="0"/>
          <p:nvPr/>
        </p:nvPicPr>
        <p:blipFill>
          <a:blip r:embed="rId4">
            <a:alphaModFix/>
          </a:blip>
          <a:stretch>
            <a:fillRect/>
          </a:stretch>
        </p:blipFill>
        <p:spPr>
          <a:xfrm flipH="1" rot="3666800">
            <a:off x="7861950" y="3605106"/>
            <a:ext cx="1133900" cy="1662788"/>
          </a:xfrm>
          <a:prstGeom prst="rect">
            <a:avLst/>
          </a:prstGeom>
          <a:noFill/>
          <a:ln>
            <a:noFill/>
          </a:ln>
        </p:spPr>
      </p:pic>
      <p:pic>
        <p:nvPicPr>
          <p:cNvPr id="277" name="Google Shape;277;p40"/>
          <p:cNvPicPr preferRelativeResize="0"/>
          <p:nvPr/>
        </p:nvPicPr>
        <p:blipFill>
          <a:blip r:embed="rId5">
            <a:alphaModFix/>
          </a:blip>
          <a:stretch>
            <a:fillRect/>
          </a:stretch>
        </p:blipFill>
        <p:spPr>
          <a:xfrm rot="1535520">
            <a:off x="543634" y="213851"/>
            <a:ext cx="1123581" cy="16654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5827700" y="-198417"/>
            <a:ext cx="3857999" cy="5611635"/>
          </a:xfrm>
          <a:prstGeom prst="rect">
            <a:avLst/>
          </a:prstGeom>
          <a:noFill/>
          <a:ln>
            <a:noFill/>
          </a:ln>
        </p:spPr>
      </p:pic>
      <p:grpSp>
        <p:nvGrpSpPr>
          <p:cNvPr id="283" name="Google Shape;283;p41"/>
          <p:cNvGrpSpPr/>
          <p:nvPr/>
        </p:nvGrpSpPr>
        <p:grpSpPr>
          <a:xfrm>
            <a:off x="2284375" y="-198425"/>
            <a:ext cx="11554539" cy="6664279"/>
            <a:chOff x="1780686" y="-198430"/>
            <a:chExt cx="8610581" cy="5317385"/>
          </a:xfrm>
        </p:grpSpPr>
        <p:sp>
          <p:nvSpPr>
            <p:cNvPr id="284" name="Google Shape;284;p41"/>
            <p:cNvSpPr/>
            <p:nvPr/>
          </p:nvSpPr>
          <p:spPr>
            <a:xfrm>
              <a:off x="1780686" y="229501"/>
              <a:ext cx="8610581" cy="4585492"/>
            </a:xfrm>
            <a:custGeom>
              <a:rect b="b" l="l" r="r" t="t"/>
              <a:pathLst>
                <a:path extrusionOk="0" h="37917" w="56874">
                  <a:moveTo>
                    <a:pt x="36612" y="13"/>
                  </a:moveTo>
                  <a:cubicBezTo>
                    <a:pt x="36235" y="729"/>
                    <a:pt x="35847" y="1445"/>
                    <a:pt x="35568" y="2209"/>
                  </a:cubicBezTo>
                  <a:cubicBezTo>
                    <a:pt x="35186" y="3422"/>
                    <a:pt x="35113" y="4866"/>
                    <a:pt x="35720" y="5849"/>
                  </a:cubicBezTo>
                  <a:cubicBezTo>
                    <a:pt x="37236" y="8275"/>
                    <a:pt x="38674" y="9847"/>
                    <a:pt x="38013" y="12164"/>
                  </a:cubicBezTo>
                  <a:cubicBezTo>
                    <a:pt x="37752" y="13098"/>
                    <a:pt x="36102" y="14014"/>
                    <a:pt x="33918" y="13935"/>
                  </a:cubicBezTo>
                  <a:cubicBezTo>
                    <a:pt x="32213" y="13875"/>
                    <a:pt x="30054" y="15222"/>
                    <a:pt x="30885" y="17418"/>
                  </a:cubicBezTo>
                  <a:cubicBezTo>
                    <a:pt x="31722" y="19771"/>
                    <a:pt x="35034" y="21233"/>
                    <a:pt x="31698" y="23508"/>
                  </a:cubicBezTo>
                  <a:cubicBezTo>
                    <a:pt x="27906" y="26087"/>
                    <a:pt x="23132" y="23284"/>
                    <a:pt x="21688" y="19565"/>
                  </a:cubicBezTo>
                  <a:cubicBezTo>
                    <a:pt x="20930" y="17442"/>
                    <a:pt x="22373" y="15246"/>
                    <a:pt x="22980" y="13123"/>
                  </a:cubicBezTo>
                  <a:cubicBezTo>
                    <a:pt x="23205" y="12285"/>
                    <a:pt x="23205" y="11303"/>
                    <a:pt x="22828" y="10617"/>
                  </a:cubicBezTo>
                  <a:cubicBezTo>
                    <a:pt x="21615" y="8724"/>
                    <a:pt x="19565" y="7887"/>
                    <a:pt x="17896" y="6449"/>
                  </a:cubicBezTo>
                  <a:cubicBezTo>
                    <a:pt x="16610" y="5388"/>
                    <a:pt x="16307" y="3871"/>
                    <a:pt x="16683" y="2276"/>
                  </a:cubicBezTo>
                  <a:cubicBezTo>
                    <a:pt x="16920" y="1275"/>
                    <a:pt x="17642" y="607"/>
                    <a:pt x="18418" y="1"/>
                  </a:cubicBezTo>
                  <a:lnTo>
                    <a:pt x="0" y="1"/>
                  </a:lnTo>
                  <a:lnTo>
                    <a:pt x="0" y="37916"/>
                  </a:lnTo>
                  <a:lnTo>
                    <a:pt x="56874" y="37916"/>
                  </a:lnTo>
                  <a:lnTo>
                    <a:pt x="56874" y="1"/>
                  </a:lnTo>
                  <a:lnTo>
                    <a:pt x="36612" y="1"/>
                  </a:lnTo>
                  <a:close/>
                </a:path>
              </a:pathLst>
            </a:custGeom>
            <a:solidFill>
              <a:srgbClr val="EFEFF2"/>
            </a:solidFill>
            <a:ln>
              <a:noFill/>
            </a:ln>
            <a:effectLst>
              <a:outerShdw blurRad="57150" rotWithShape="0" algn="bl" dir="144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2310421" y="-198430"/>
              <a:ext cx="6994365" cy="5317385"/>
            </a:xfrm>
            <a:custGeom>
              <a:rect b="b" l="l" r="r" t="t"/>
              <a:pathLst>
                <a:path extrusionOk="0" h="37917" w="56874">
                  <a:moveTo>
                    <a:pt x="39760" y="1"/>
                  </a:moveTo>
                  <a:cubicBezTo>
                    <a:pt x="39797" y="856"/>
                    <a:pt x="40021" y="1706"/>
                    <a:pt x="40343" y="2428"/>
                  </a:cubicBezTo>
                  <a:cubicBezTo>
                    <a:pt x="41253" y="4551"/>
                    <a:pt x="43224" y="6292"/>
                    <a:pt x="42466" y="8797"/>
                  </a:cubicBezTo>
                  <a:cubicBezTo>
                    <a:pt x="42011" y="10387"/>
                    <a:pt x="40270" y="10387"/>
                    <a:pt x="39360" y="11376"/>
                  </a:cubicBezTo>
                  <a:cubicBezTo>
                    <a:pt x="36630" y="14330"/>
                    <a:pt x="40039" y="17897"/>
                    <a:pt x="41483" y="20779"/>
                  </a:cubicBezTo>
                  <a:cubicBezTo>
                    <a:pt x="42011" y="21840"/>
                    <a:pt x="41404" y="23126"/>
                    <a:pt x="40270" y="23278"/>
                  </a:cubicBezTo>
                  <a:cubicBezTo>
                    <a:pt x="38523" y="23430"/>
                    <a:pt x="36782" y="23053"/>
                    <a:pt x="35035" y="22520"/>
                  </a:cubicBezTo>
                  <a:cubicBezTo>
                    <a:pt x="32384" y="21610"/>
                    <a:pt x="29726" y="22975"/>
                    <a:pt x="27148" y="24036"/>
                  </a:cubicBezTo>
                  <a:cubicBezTo>
                    <a:pt x="24800" y="25025"/>
                    <a:pt x="22447" y="26693"/>
                    <a:pt x="19796" y="25856"/>
                  </a:cubicBezTo>
                  <a:cubicBezTo>
                    <a:pt x="18127" y="25328"/>
                    <a:pt x="16228" y="24643"/>
                    <a:pt x="15701" y="22750"/>
                  </a:cubicBezTo>
                  <a:cubicBezTo>
                    <a:pt x="14942" y="19717"/>
                    <a:pt x="17672" y="18352"/>
                    <a:pt x="19413" y="16532"/>
                  </a:cubicBezTo>
                  <a:cubicBezTo>
                    <a:pt x="20323" y="15695"/>
                    <a:pt x="21233" y="14633"/>
                    <a:pt x="20706" y="13347"/>
                  </a:cubicBezTo>
                  <a:cubicBezTo>
                    <a:pt x="20020" y="11448"/>
                    <a:pt x="17976" y="10314"/>
                    <a:pt x="17593" y="8191"/>
                  </a:cubicBezTo>
                  <a:cubicBezTo>
                    <a:pt x="17047" y="5103"/>
                    <a:pt x="18485" y="2397"/>
                    <a:pt x="20160" y="1"/>
                  </a:cubicBezTo>
                  <a:lnTo>
                    <a:pt x="1" y="1"/>
                  </a:lnTo>
                  <a:lnTo>
                    <a:pt x="1" y="37916"/>
                  </a:lnTo>
                  <a:lnTo>
                    <a:pt x="56874" y="37916"/>
                  </a:lnTo>
                  <a:lnTo>
                    <a:pt x="56874" y="1"/>
                  </a:lnTo>
                  <a:lnTo>
                    <a:pt x="39760" y="1"/>
                  </a:lnTo>
                  <a:close/>
                </a:path>
              </a:pathLst>
            </a:custGeom>
            <a:solidFill>
              <a:srgbClr val="F0F0F2"/>
            </a:solidFill>
            <a:ln>
              <a:noFill/>
            </a:ln>
            <a:effectLst>
              <a:outerShdw blurRad="57150" rotWithShape="0" algn="bl" dir="144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41"/>
          <p:cNvSpPr/>
          <p:nvPr/>
        </p:nvSpPr>
        <p:spPr>
          <a:xfrm>
            <a:off x="7225" y="8025"/>
            <a:ext cx="3048300" cy="5143500"/>
          </a:xfrm>
          <a:prstGeom prst="rect">
            <a:avLst/>
          </a:prstGeom>
          <a:solidFill>
            <a:srgbClr val="F3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txBox="1"/>
          <p:nvPr>
            <p:ph idx="1" type="body"/>
          </p:nvPr>
        </p:nvSpPr>
        <p:spPr>
          <a:xfrm>
            <a:off x="720000" y="1772900"/>
            <a:ext cx="43413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br>
              <a:rPr lang="en">
                <a:solidFill>
                  <a:schemeClr val="dk1"/>
                </a:solidFill>
              </a:rPr>
            </a:br>
            <a:endParaRPr>
              <a:solidFill>
                <a:schemeClr val="dk1"/>
              </a:solidFill>
            </a:endParaRPr>
          </a:p>
          <a:p>
            <a:pPr indent="-330200" lvl="0" marL="457200" rtl="0" algn="l">
              <a:spcBef>
                <a:spcPts val="0"/>
              </a:spcBef>
              <a:spcAft>
                <a:spcPts val="0"/>
              </a:spcAft>
              <a:buClr>
                <a:schemeClr val="dk1"/>
              </a:buClr>
              <a:buSzPts val="1600"/>
              <a:buFont typeface="Open Sans"/>
              <a:buChar char="●"/>
            </a:pPr>
            <a:r>
              <a:rPr lang="en">
                <a:solidFill>
                  <a:schemeClr val="dk1"/>
                </a:solidFill>
              </a:rPr>
              <a:t>They’re simple </a:t>
            </a:r>
            <a:endParaRPr>
              <a:solidFill>
                <a:schemeClr val="dk1"/>
              </a:solidFill>
            </a:endParaRPr>
          </a:p>
          <a:p>
            <a:pPr indent="-330200" lvl="0" marL="457200" rtl="0" algn="l">
              <a:spcBef>
                <a:spcPts val="0"/>
              </a:spcBef>
              <a:spcAft>
                <a:spcPts val="0"/>
              </a:spcAft>
              <a:buClr>
                <a:schemeClr val="dk1"/>
              </a:buClr>
              <a:buSzPts val="1600"/>
              <a:buFont typeface="Open Sans"/>
              <a:buChar char="●"/>
            </a:pPr>
            <a:r>
              <a:rPr lang="en">
                <a:solidFill>
                  <a:schemeClr val="dk1"/>
                </a:solidFill>
              </a:rPr>
              <a:t>You can organize your ideas clearly</a:t>
            </a:r>
            <a:endParaRPr>
              <a:solidFill>
                <a:schemeClr val="dk1"/>
              </a:solidFill>
            </a:endParaRPr>
          </a:p>
          <a:p>
            <a:pPr indent="-330200" lvl="0" marL="457200" rtl="0" algn="l">
              <a:spcBef>
                <a:spcPts val="0"/>
              </a:spcBef>
              <a:spcAft>
                <a:spcPts val="0"/>
              </a:spcAft>
              <a:buClr>
                <a:schemeClr val="dk1"/>
              </a:buClr>
              <a:buSzPts val="1600"/>
              <a:buFont typeface="Open Sans"/>
              <a:buChar char="●"/>
            </a:pPr>
            <a:r>
              <a:rPr lang="en">
                <a:solidFill>
                  <a:schemeClr val="dk1"/>
                </a:solidFill>
              </a:rPr>
              <a:t>You’ll never forget to buy milk!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sp>
        <p:nvSpPr>
          <p:cNvPr id="288" name="Google Shape;288;p41"/>
          <p:cNvSpPr txBox="1"/>
          <p:nvPr>
            <p:ph type="title"/>
          </p:nvPr>
        </p:nvSpPr>
        <p:spPr>
          <a:xfrm>
            <a:off x="720000" y="539500"/>
            <a:ext cx="45636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CELEBRATE INNOVATION!</a:t>
            </a:r>
            <a:endParaRPr/>
          </a:p>
        </p:txBody>
      </p:sp>
      <p:pic>
        <p:nvPicPr>
          <p:cNvPr id="289" name="Google Shape;289;p41"/>
          <p:cNvPicPr preferRelativeResize="0"/>
          <p:nvPr/>
        </p:nvPicPr>
        <p:blipFill>
          <a:blip r:embed="rId4">
            <a:alphaModFix/>
          </a:blip>
          <a:stretch>
            <a:fillRect/>
          </a:stretch>
        </p:blipFill>
        <p:spPr>
          <a:xfrm flipH="1" rot="4230373">
            <a:off x="7511374" y="3743778"/>
            <a:ext cx="1274907" cy="1869569"/>
          </a:xfrm>
          <a:prstGeom prst="rect">
            <a:avLst/>
          </a:prstGeom>
          <a:noFill/>
          <a:ln>
            <a:noFill/>
          </a:ln>
        </p:spPr>
      </p:pic>
      <p:pic>
        <p:nvPicPr>
          <p:cNvPr id="290" name="Google Shape;290;p41"/>
          <p:cNvPicPr preferRelativeResize="0"/>
          <p:nvPr/>
        </p:nvPicPr>
        <p:blipFill>
          <a:blip r:embed="rId5">
            <a:alphaModFix/>
          </a:blip>
          <a:stretch>
            <a:fillRect/>
          </a:stretch>
        </p:blipFill>
        <p:spPr>
          <a:xfrm>
            <a:off x="5283523" y="1922975"/>
            <a:ext cx="628150" cy="62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42"/>
          <p:cNvGrpSpPr/>
          <p:nvPr/>
        </p:nvGrpSpPr>
        <p:grpSpPr>
          <a:xfrm>
            <a:off x="-17250" y="160750"/>
            <a:ext cx="9523119" cy="5143324"/>
            <a:chOff x="-17250" y="-27825"/>
            <a:chExt cx="9161250" cy="5332080"/>
          </a:xfrm>
        </p:grpSpPr>
        <p:sp>
          <p:nvSpPr>
            <p:cNvPr id="296" name="Google Shape;296;p42"/>
            <p:cNvSpPr/>
            <p:nvPr/>
          </p:nvSpPr>
          <p:spPr>
            <a:xfrm flipH="1" rot="-5400000">
              <a:off x="-2017" y="617717"/>
              <a:ext cx="4688491" cy="4684456"/>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1068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p:nvPr/>
          </p:nvSpPr>
          <p:spPr>
            <a:xfrm flipH="1" rot="5400000">
              <a:off x="4322400" y="482655"/>
              <a:ext cx="4688491" cy="4954709"/>
            </a:xfrm>
            <a:custGeom>
              <a:rect b="b" l="l" r="r" t="t"/>
              <a:pathLst>
                <a:path extrusionOk="0" h="37917" w="56875">
                  <a:moveTo>
                    <a:pt x="53677" y="1"/>
                  </a:moveTo>
                  <a:cubicBezTo>
                    <a:pt x="54223" y="2670"/>
                    <a:pt x="54193" y="5285"/>
                    <a:pt x="53695" y="7966"/>
                  </a:cubicBezTo>
                  <a:cubicBezTo>
                    <a:pt x="53162" y="11224"/>
                    <a:pt x="51493" y="13881"/>
                    <a:pt x="50359" y="16914"/>
                  </a:cubicBezTo>
                  <a:cubicBezTo>
                    <a:pt x="49601" y="19037"/>
                    <a:pt x="50280" y="21160"/>
                    <a:pt x="50583" y="23284"/>
                  </a:cubicBezTo>
                  <a:cubicBezTo>
                    <a:pt x="50887" y="25631"/>
                    <a:pt x="50887" y="28058"/>
                    <a:pt x="49825" y="30030"/>
                  </a:cubicBezTo>
                  <a:cubicBezTo>
                    <a:pt x="47726" y="33633"/>
                    <a:pt x="41490" y="33864"/>
                    <a:pt x="37989" y="32753"/>
                  </a:cubicBezTo>
                  <a:cubicBezTo>
                    <a:pt x="35963" y="32110"/>
                    <a:pt x="32748" y="30272"/>
                    <a:pt x="30716" y="29538"/>
                  </a:cubicBezTo>
                  <a:cubicBezTo>
                    <a:pt x="28568" y="28762"/>
                    <a:pt x="25765" y="28932"/>
                    <a:pt x="23412" y="29805"/>
                  </a:cubicBezTo>
                  <a:cubicBezTo>
                    <a:pt x="19887" y="31116"/>
                    <a:pt x="17915" y="32086"/>
                    <a:pt x="14124" y="31965"/>
                  </a:cubicBezTo>
                  <a:cubicBezTo>
                    <a:pt x="11976" y="31892"/>
                    <a:pt x="9331" y="31516"/>
                    <a:pt x="7881" y="29745"/>
                  </a:cubicBezTo>
                  <a:cubicBezTo>
                    <a:pt x="5910" y="27330"/>
                    <a:pt x="6340" y="24236"/>
                    <a:pt x="7517" y="21585"/>
                  </a:cubicBezTo>
                  <a:cubicBezTo>
                    <a:pt x="8033" y="20408"/>
                    <a:pt x="8706" y="19322"/>
                    <a:pt x="9362" y="18224"/>
                  </a:cubicBezTo>
                  <a:cubicBezTo>
                    <a:pt x="10344" y="16477"/>
                    <a:pt x="10496" y="13826"/>
                    <a:pt x="9058" y="12006"/>
                  </a:cubicBezTo>
                  <a:cubicBezTo>
                    <a:pt x="8828" y="11703"/>
                    <a:pt x="8524" y="11400"/>
                    <a:pt x="8221" y="11096"/>
                  </a:cubicBezTo>
                  <a:cubicBezTo>
                    <a:pt x="6632" y="9731"/>
                    <a:pt x="4508" y="8742"/>
                    <a:pt x="4205" y="6468"/>
                  </a:cubicBezTo>
                  <a:cubicBezTo>
                    <a:pt x="3890" y="4114"/>
                    <a:pt x="4581" y="1827"/>
                    <a:pt x="5989" y="25"/>
                  </a:cubicBezTo>
                  <a:lnTo>
                    <a:pt x="1" y="1"/>
                  </a:lnTo>
                  <a:lnTo>
                    <a:pt x="1" y="37916"/>
                  </a:lnTo>
                  <a:lnTo>
                    <a:pt x="56874" y="37916"/>
                  </a:lnTo>
                  <a:lnTo>
                    <a:pt x="56874" y="1"/>
                  </a:lnTo>
                  <a:lnTo>
                    <a:pt x="53677" y="1"/>
                  </a:lnTo>
                  <a:close/>
                </a:path>
              </a:pathLst>
            </a:custGeom>
            <a:solidFill>
              <a:srgbClr val="F3F2F5"/>
            </a:solidFill>
            <a:ln>
              <a:noFill/>
            </a:ln>
            <a:effectLst>
              <a:outerShdw blurRad="57150" rotWithShape="0" algn="bl" dir="840000" dist="190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p:nvPr/>
          </p:nvSpPr>
          <p:spPr>
            <a:xfrm>
              <a:off x="-17250" y="-27825"/>
              <a:ext cx="9144000" cy="643500"/>
            </a:xfrm>
            <a:prstGeom prst="rect">
              <a:avLst/>
            </a:prstGeom>
            <a:solidFill>
              <a:srgbClr val="F3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42"/>
          <p:cNvSpPr txBox="1"/>
          <p:nvPr>
            <p:ph idx="1" type="subTitle"/>
          </p:nvPr>
        </p:nvSpPr>
        <p:spPr>
          <a:xfrm>
            <a:off x="802063" y="2760325"/>
            <a:ext cx="27888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Educate</a:t>
            </a:r>
            <a:endParaRPr/>
          </a:p>
        </p:txBody>
      </p:sp>
      <p:sp>
        <p:nvSpPr>
          <p:cNvPr id="300" name="Google Shape;300;p42"/>
          <p:cNvSpPr txBox="1"/>
          <p:nvPr>
            <p:ph idx="2" type="subTitle"/>
          </p:nvPr>
        </p:nvSpPr>
        <p:spPr>
          <a:xfrm>
            <a:off x="5553138" y="2760325"/>
            <a:ext cx="27888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Involve </a:t>
            </a:r>
            <a:endParaRPr/>
          </a:p>
        </p:txBody>
      </p:sp>
      <p:sp>
        <p:nvSpPr>
          <p:cNvPr id="301" name="Google Shape;301;p42"/>
          <p:cNvSpPr txBox="1"/>
          <p:nvPr>
            <p:ph idx="3" type="subTitle"/>
          </p:nvPr>
        </p:nvSpPr>
        <p:spPr>
          <a:xfrm>
            <a:off x="802063" y="3298150"/>
            <a:ext cx="27888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02" name="Google Shape;302;p42"/>
          <p:cNvSpPr txBox="1"/>
          <p:nvPr>
            <p:ph idx="4" type="subTitle"/>
          </p:nvPr>
        </p:nvSpPr>
        <p:spPr>
          <a:xfrm>
            <a:off x="5553738" y="3298150"/>
            <a:ext cx="2787600" cy="9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a:p>
            <a:pPr indent="0" lvl="0" marL="0" rtl="0" algn="ctr">
              <a:spcBef>
                <a:spcPts val="0"/>
              </a:spcBef>
              <a:spcAft>
                <a:spcPts val="0"/>
              </a:spcAft>
              <a:buNone/>
            </a:pPr>
            <a:r>
              <a:t/>
            </a:r>
            <a:endParaRPr/>
          </a:p>
        </p:txBody>
      </p:sp>
      <p:sp>
        <p:nvSpPr>
          <p:cNvPr id="303" name="Google Shape;303;p42"/>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PURPOSE OF THIS DAY</a:t>
            </a:r>
            <a:endParaRPr>
              <a:solidFill>
                <a:schemeClr val="lt2"/>
              </a:solidFill>
            </a:endParaRPr>
          </a:p>
        </p:txBody>
      </p:sp>
      <p:pic>
        <p:nvPicPr>
          <p:cNvPr id="304" name="Google Shape;304;p42"/>
          <p:cNvPicPr preferRelativeResize="0"/>
          <p:nvPr/>
        </p:nvPicPr>
        <p:blipFill>
          <a:blip r:embed="rId3">
            <a:alphaModFix/>
          </a:blip>
          <a:stretch>
            <a:fillRect/>
          </a:stretch>
        </p:blipFill>
        <p:spPr>
          <a:xfrm>
            <a:off x="7879588" y="745325"/>
            <a:ext cx="741026" cy="742800"/>
          </a:xfrm>
          <a:prstGeom prst="rect">
            <a:avLst/>
          </a:prstGeom>
          <a:noFill/>
          <a:ln>
            <a:noFill/>
          </a:ln>
        </p:spPr>
      </p:pic>
      <p:pic>
        <p:nvPicPr>
          <p:cNvPr id="305" name="Google Shape;305;p42"/>
          <p:cNvPicPr preferRelativeResize="0"/>
          <p:nvPr/>
        </p:nvPicPr>
        <p:blipFill>
          <a:blip r:embed="rId4">
            <a:alphaModFix/>
          </a:blip>
          <a:stretch>
            <a:fillRect/>
          </a:stretch>
        </p:blipFill>
        <p:spPr>
          <a:xfrm rot="1122635">
            <a:off x="-384081" y="1236690"/>
            <a:ext cx="1026941" cy="1522192"/>
          </a:xfrm>
          <a:prstGeom prst="rect">
            <a:avLst/>
          </a:prstGeom>
          <a:noFill/>
          <a:ln>
            <a:noFill/>
          </a:ln>
        </p:spPr>
      </p:pic>
      <p:pic>
        <p:nvPicPr>
          <p:cNvPr id="306" name="Google Shape;306;p42"/>
          <p:cNvPicPr preferRelativeResize="0"/>
          <p:nvPr/>
        </p:nvPicPr>
        <p:blipFill>
          <a:blip r:embed="rId5">
            <a:alphaModFix/>
          </a:blip>
          <a:stretch>
            <a:fillRect/>
          </a:stretch>
        </p:blipFill>
        <p:spPr>
          <a:xfrm rot="2503405">
            <a:off x="4634518" y="1893744"/>
            <a:ext cx="924709" cy="1356011"/>
          </a:xfrm>
          <a:prstGeom prst="rect">
            <a:avLst/>
          </a:prstGeom>
          <a:noFill/>
          <a:ln>
            <a:noFill/>
          </a:ln>
        </p:spPr>
      </p:pic>
      <p:sp>
        <p:nvSpPr>
          <p:cNvPr id="307" name="Google Shape;307;p42"/>
          <p:cNvSpPr/>
          <p:nvPr/>
        </p:nvSpPr>
        <p:spPr>
          <a:xfrm>
            <a:off x="6731729" y="2374486"/>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42"/>
          <p:cNvGrpSpPr/>
          <p:nvPr/>
        </p:nvGrpSpPr>
        <p:grpSpPr>
          <a:xfrm>
            <a:off x="2011027" y="2407636"/>
            <a:ext cx="370879" cy="337755"/>
            <a:chOff x="-40378075" y="3267450"/>
            <a:chExt cx="317425" cy="289075"/>
          </a:xfrm>
        </p:grpSpPr>
        <p:sp>
          <p:nvSpPr>
            <p:cNvPr id="309" name="Google Shape;309;p4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idx="6" type="title"/>
          </p:nvPr>
        </p:nvSpPr>
        <p:spPr>
          <a:xfrm>
            <a:off x="720000" y="6002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VALUABLE USES OF 3D PRINTING</a:t>
            </a:r>
            <a:endParaRPr/>
          </a:p>
        </p:txBody>
      </p:sp>
      <p:sp>
        <p:nvSpPr>
          <p:cNvPr id="318" name="Google Shape;318;p43"/>
          <p:cNvSpPr txBox="1"/>
          <p:nvPr>
            <p:ph type="title"/>
          </p:nvPr>
        </p:nvSpPr>
        <p:spPr>
          <a:xfrm>
            <a:off x="720000" y="2872041"/>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9" name="Google Shape;319;p43"/>
          <p:cNvSpPr txBox="1"/>
          <p:nvPr>
            <p:ph idx="1" type="subTitle"/>
          </p:nvPr>
        </p:nvSpPr>
        <p:spPr>
          <a:xfrm>
            <a:off x="720000" y="3390859"/>
            <a:ext cx="23364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320" name="Google Shape;320;p43"/>
          <p:cNvSpPr txBox="1"/>
          <p:nvPr>
            <p:ph idx="2" type="title"/>
          </p:nvPr>
        </p:nvSpPr>
        <p:spPr>
          <a:xfrm>
            <a:off x="3403800" y="2871638"/>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21" name="Google Shape;321;p43"/>
          <p:cNvSpPr txBox="1"/>
          <p:nvPr>
            <p:ph idx="3" type="subTitle"/>
          </p:nvPr>
        </p:nvSpPr>
        <p:spPr>
          <a:xfrm>
            <a:off x="3403800" y="3390859"/>
            <a:ext cx="23364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22" name="Google Shape;322;p43"/>
          <p:cNvSpPr txBox="1"/>
          <p:nvPr>
            <p:ph idx="4" type="title"/>
          </p:nvPr>
        </p:nvSpPr>
        <p:spPr>
          <a:xfrm>
            <a:off x="6087600" y="2871838"/>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23" name="Google Shape;323;p43"/>
          <p:cNvSpPr txBox="1"/>
          <p:nvPr>
            <p:ph idx="5" type="subTitle"/>
          </p:nvPr>
        </p:nvSpPr>
        <p:spPr>
          <a:xfrm>
            <a:off x="6087600" y="3390859"/>
            <a:ext cx="23364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pic>
        <p:nvPicPr>
          <p:cNvPr id="324" name="Google Shape;324;p43"/>
          <p:cNvPicPr preferRelativeResize="0"/>
          <p:nvPr/>
        </p:nvPicPr>
        <p:blipFill>
          <a:blip r:embed="rId3">
            <a:alphaModFix/>
          </a:blip>
          <a:stretch>
            <a:fillRect/>
          </a:stretch>
        </p:blipFill>
        <p:spPr>
          <a:xfrm>
            <a:off x="424613" y="1537575"/>
            <a:ext cx="741026" cy="742800"/>
          </a:xfrm>
          <a:prstGeom prst="rect">
            <a:avLst/>
          </a:prstGeom>
          <a:noFill/>
          <a:ln>
            <a:noFill/>
          </a:ln>
        </p:spPr>
      </p:pic>
      <p:pic>
        <p:nvPicPr>
          <p:cNvPr id="325" name="Google Shape;325;p43"/>
          <p:cNvPicPr preferRelativeResize="0"/>
          <p:nvPr/>
        </p:nvPicPr>
        <p:blipFill>
          <a:blip r:embed="rId4">
            <a:alphaModFix/>
          </a:blip>
          <a:stretch>
            <a:fillRect/>
          </a:stretch>
        </p:blipFill>
        <p:spPr>
          <a:xfrm rot="7911356">
            <a:off x="7868143" y="1230969"/>
            <a:ext cx="924709" cy="1356011"/>
          </a:xfrm>
          <a:prstGeom prst="rect">
            <a:avLst/>
          </a:prstGeom>
          <a:noFill/>
          <a:ln>
            <a:noFill/>
          </a:ln>
        </p:spPr>
      </p:pic>
      <p:grpSp>
        <p:nvGrpSpPr>
          <p:cNvPr id="326" name="Google Shape;326;p43"/>
          <p:cNvGrpSpPr/>
          <p:nvPr/>
        </p:nvGrpSpPr>
        <p:grpSpPr>
          <a:xfrm>
            <a:off x="7057037" y="2484565"/>
            <a:ext cx="397539" cy="395951"/>
            <a:chOff x="5393587" y="1426165"/>
            <a:chExt cx="397539" cy="395951"/>
          </a:xfrm>
        </p:grpSpPr>
        <p:sp>
          <p:nvSpPr>
            <p:cNvPr id="327" name="Google Shape;327;p43"/>
            <p:cNvSpPr/>
            <p:nvPr/>
          </p:nvSpPr>
          <p:spPr>
            <a:xfrm>
              <a:off x="5463600" y="1494556"/>
              <a:ext cx="257514" cy="211289"/>
            </a:xfrm>
            <a:custGeom>
              <a:rect b="b" l="l" r="r" t="t"/>
              <a:pathLst>
                <a:path extrusionOk="0" h="6253" w="7621">
                  <a:moveTo>
                    <a:pt x="2763" y="1"/>
                  </a:moveTo>
                  <a:lnTo>
                    <a:pt x="2763" y="358"/>
                  </a:lnTo>
                  <a:cubicBezTo>
                    <a:pt x="2763" y="453"/>
                    <a:pt x="2810" y="549"/>
                    <a:pt x="2858" y="596"/>
                  </a:cubicBezTo>
                  <a:lnTo>
                    <a:pt x="3453" y="1192"/>
                  </a:lnTo>
                  <a:lnTo>
                    <a:pt x="3453" y="2335"/>
                  </a:lnTo>
                  <a:lnTo>
                    <a:pt x="119" y="5669"/>
                  </a:lnTo>
                  <a:cubicBezTo>
                    <a:pt x="0" y="5812"/>
                    <a:pt x="0" y="6026"/>
                    <a:pt x="119" y="6145"/>
                  </a:cubicBezTo>
                  <a:cubicBezTo>
                    <a:pt x="191" y="6204"/>
                    <a:pt x="280" y="6234"/>
                    <a:pt x="366" y="6234"/>
                  </a:cubicBezTo>
                  <a:cubicBezTo>
                    <a:pt x="453" y="6234"/>
                    <a:pt x="536" y="6204"/>
                    <a:pt x="595" y="6145"/>
                  </a:cubicBezTo>
                  <a:lnTo>
                    <a:pt x="3787" y="2954"/>
                  </a:lnTo>
                  <a:lnTo>
                    <a:pt x="6978" y="6145"/>
                  </a:lnTo>
                  <a:cubicBezTo>
                    <a:pt x="7061" y="6216"/>
                    <a:pt x="7156" y="6252"/>
                    <a:pt x="7249" y="6252"/>
                  </a:cubicBezTo>
                  <a:cubicBezTo>
                    <a:pt x="7341" y="6252"/>
                    <a:pt x="7430" y="6216"/>
                    <a:pt x="7502" y="6145"/>
                  </a:cubicBezTo>
                  <a:cubicBezTo>
                    <a:pt x="7621" y="5978"/>
                    <a:pt x="7621" y="5788"/>
                    <a:pt x="7502" y="5669"/>
                  </a:cubicBezTo>
                  <a:lnTo>
                    <a:pt x="4168" y="2335"/>
                  </a:lnTo>
                  <a:lnTo>
                    <a:pt x="4168" y="1192"/>
                  </a:lnTo>
                  <a:lnTo>
                    <a:pt x="4763" y="596"/>
                  </a:lnTo>
                  <a:cubicBezTo>
                    <a:pt x="4834" y="549"/>
                    <a:pt x="4858" y="453"/>
                    <a:pt x="4858" y="358"/>
                  </a:cubicBezTo>
                  <a:lnTo>
                    <a:pt x="4858"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5580277" y="1705406"/>
              <a:ext cx="24160" cy="57950"/>
            </a:xfrm>
            <a:custGeom>
              <a:rect b="b" l="l" r="r" t="t"/>
              <a:pathLst>
                <a:path extrusionOk="0" h="1715" w="715">
                  <a:moveTo>
                    <a:pt x="0" y="0"/>
                  </a:moveTo>
                  <a:lnTo>
                    <a:pt x="0" y="1715"/>
                  </a:lnTo>
                  <a:lnTo>
                    <a:pt x="715" y="1715"/>
                  </a:lnTo>
                  <a:lnTo>
                    <a:pt x="715"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5487726" y="1627351"/>
              <a:ext cx="209261" cy="136816"/>
            </a:xfrm>
            <a:custGeom>
              <a:rect b="b" l="l" r="r" t="t"/>
              <a:pathLst>
                <a:path extrusionOk="0" h="4049" w="6193">
                  <a:moveTo>
                    <a:pt x="3096" y="0"/>
                  </a:moveTo>
                  <a:lnTo>
                    <a:pt x="1" y="3096"/>
                  </a:lnTo>
                  <a:lnTo>
                    <a:pt x="1" y="4049"/>
                  </a:lnTo>
                  <a:lnTo>
                    <a:pt x="2096" y="4049"/>
                  </a:lnTo>
                  <a:lnTo>
                    <a:pt x="2096" y="2001"/>
                  </a:lnTo>
                  <a:cubicBezTo>
                    <a:pt x="2096" y="1810"/>
                    <a:pt x="2239" y="1643"/>
                    <a:pt x="2453" y="1643"/>
                  </a:cubicBezTo>
                  <a:lnTo>
                    <a:pt x="3811" y="1643"/>
                  </a:lnTo>
                  <a:cubicBezTo>
                    <a:pt x="4001" y="1643"/>
                    <a:pt x="4168" y="1786"/>
                    <a:pt x="4168" y="2001"/>
                  </a:cubicBezTo>
                  <a:lnTo>
                    <a:pt x="4168" y="4049"/>
                  </a:lnTo>
                  <a:lnTo>
                    <a:pt x="6192" y="4049"/>
                  </a:lnTo>
                  <a:lnTo>
                    <a:pt x="6192" y="3096"/>
                  </a:lnTo>
                  <a:lnTo>
                    <a:pt x="309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5394398" y="1786671"/>
              <a:ext cx="396728" cy="35446"/>
            </a:xfrm>
            <a:custGeom>
              <a:rect b="b" l="l" r="r" t="t"/>
              <a:pathLst>
                <a:path extrusionOk="0" h="1049" w="11741">
                  <a:moveTo>
                    <a:pt x="357" y="0"/>
                  </a:moveTo>
                  <a:cubicBezTo>
                    <a:pt x="191" y="0"/>
                    <a:pt x="0" y="143"/>
                    <a:pt x="0" y="358"/>
                  </a:cubicBezTo>
                  <a:lnTo>
                    <a:pt x="0" y="715"/>
                  </a:lnTo>
                  <a:cubicBezTo>
                    <a:pt x="0" y="882"/>
                    <a:pt x="143" y="1048"/>
                    <a:pt x="357" y="1048"/>
                  </a:cubicBezTo>
                  <a:lnTo>
                    <a:pt x="11383" y="1048"/>
                  </a:lnTo>
                  <a:cubicBezTo>
                    <a:pt x="11550" y="1048"/>
                    <a:pt x="11741" y="905"/>
                    <a:pt x="11741" y="715"/>
                  </a:cubicBezTo>
                  <a:lnTo>
                    <a:pt x="11741" y="358"/>
                  </a:lnTo>
                  <a:cubicBezTo>
                    <a:pt x="11741" y="143"/>
                    <a:pt x="11574" y="0"/>
                    <a:pt x="11383"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5393587" y="1426165"/>
              <a:ext cx="397539" cy="46698"/>
            </a:xfrm>
            <a:custGeom>
              <a:rect b="b" l="l" r="r" t="t"/>
              <a:pathLst>
                <a:path extrusionOk="0" h="1382" w="11765">
                  <a:moveTo>
                    <a:pt x="381" y="1"/>
                  </a:moveTo>
                  <a:cubicBezTo>
                    <a:pt x="215" y="1"/>
                    <a:pt x="48" y="120"/>
                    <a:pt x="24" y="310"/>
                  </a:cubicBezTo>
                  <a:cubicBezTo>
                    <a:pt x="0" y="477"/>
                    <a:pt x="143" y="667"/>
                    <a:pt x="357" y="667"/>
                  </a:cubicBezTo>
                  <a:lnTo>
                    <a:pt x="4858" y="667"/>
                  </a:lnTo>
                  <a:lnTo>
                    <a:pt x="4858" y="1382"/>
                  </a:lnTo>
                  <a:lnTo>
                    <a:pt x="6906" y="1382"/>
                  </a:lnTo>
                  <a:lnTo>
                    <a:pt x="6906" y="667"/>
                  </a:lnTo>
                  <a:lnTo>
                    <a:pt x="11360" y="667"/>
                  </a:lnTo>
                  <a:cubicBezTo>
                    <a:pt x="11550" y="667"/>
                    <a:pt x="11693" y="548"/>
                    <a:pt x="11717" y="358"/>
                  </a:cubicBezTo>
                  <a:cubicBezTo>
                    <a:pt x="11765" y="143"/>
                    <a:pt x="11574" y="1"/>
                    <a:pt x="11407"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3"/>
          <p:cNvGrpSpPr/>
          <p:nvPr/>
        </p:nvGrpSpPr>
        <p:grpSpPr>
          <a:xfrm>
            <a:off x="1689430" y="2484196"/>
            <a:ext cx="397539" cy="396728"/>
            <a:chOff x="1360480" y="2009583"/>
            <a:chExt cx="397539" cy="396728"/>
          </a:xfrm>
        </p:grpSpPr>
        <p:sp>
          <p:nvSpPr>
            <p:cNvPr id="333" name="Google Shape;333;p43"/>
            <p:cNvSpPr/>
            <p:nvPr/>
          </p:nvSpPr>
          <p:spPr>
            <a:xfrm>
              <a:off x="1360480" y="2358803"/>
              <a:ext cx="396728" cy="47509"/>
            </a:xfrm>
            <a:custGeom>
              <a:rect b="b" l="l" r="r" t="t"/>
              <a:pathLst>
                <a:path extrusionOk="0" h="1406" w="11741">
                  <a:moveTo>
                    <a:pt x="357" y="0"/>
                  </a:moveTo>
                  <a:cubicBezTo>
                    <a:pt x="191" y="0"/>
                    <a:pt x="0" y="143"/>
                    <a:pt x="0" y="358"/>
                  </a:cubicBezTo>
                  <a:lnTo>
                    <a:pt x="0" y="1048"/>
                  </a:lnTo>
                  <a:cubicBezTo>
                    <a:pt x="0" y="1215"/>
                    <a:pt x="167" y="1405"/>
                    <a:pt x="357" y="1405"/>
                  </a:cubicBezTo>
                  <a:lnTo>
                    <a:pt x="11383" y="1405"/>
                  </a:lnTo>
                  <a:cubicBezTo>
                    <a:pt x="11550" y="1405"/>
                    <a:pt x="11741" y="1239"/>
                    <a:pt x="11741" y="1048"/>
                  </a:cubicBezTo>
                  <a:lnTo>
                    <a:pt x="11741" y="358"/>
                  </a:lnTo>
                  <a:cubicBezTo>
                    <a:pt x="11741" y="143"/>
                    <a:pt x="11598" y="0"/>
                    <a:pt x="11383"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1457829" y="2077974"/>
              <a:ext cx="135228" cy="129585"/>
            </a:xfrm>
            <a:custGeom>
              <a:rect b="b" l="l" r="r" t="t"/>
              <a:pathLst>
                <a:path extrusionOk="0" h="3835" w="4002">
                  <a:moveTo>
                    <a:pt x="1930" y="0"/>
                  </a:moveTo>
                  <a:lnTo>
                    <a:pt x="1930" y="357"/>
                  </a:lnTo>
                  <a:cubicBezTo>
                    <a:pt x="1930" y="453"/>
                    <a:pt x="1953" y="524"/>
                    <a:pt x="2025" y="596"/>
                  </a:cubicBezTo>
                  <a:lnTo>
                    <a:pt x="2620" y="1191"/>
                  </a:lnTo>
                  <a:lnTo>
                    <a:pt x="2620" y="1786"/>
                  </a:lnTo>
                  <a:cubicBezTo>
                    <a:pt x="2668" y="2001"/>
                    <a:pt x="2525" y="2144"/>
                    <a:pt x="2311" y="2144"/>
                  </a:cubicBezTo>
                  <a:lnTo>
                    <a:pt x="1596" y="2144"/>
                  </a:lnTo>
                  <a:cubicBezTo>
                    <a:pt x="667" y="2144"/>
                    <a:pt x="1" y="2977"/>
                    <a:pt x="167" y="3834"/>
                  </a:cubicBezTo>
                  <a:cubicBezTo>
                    <a:pt x="882" y="3834"/>
                    <a:pt x="1358" y="3596"/>
                    <a:pt x="1811" y="3358"/>
                  </a:cubicBezTo>
                  <a:lnTo>
                    <a:pt x="2454" y="3025"/>
                  </a:lnTo>
                  <a:lnTo>
                    <a:pt x="2287" y="2834"/>
                  </a:lnTo>
                  <a:cubicBezTo>
                    <a:pt x="2858" y="2834"/>
                    <a:pt x="3335" y="2358"/>
                    <a:pt x="3335" y="1786"/>
                  </a:cubicBezTo>
                  <a:lnTo>
                    <a:pt x="3335" y="1191"/>
                  </a:lnTo>
                  <a:lnTo>
                    <a:pt x="3930" y="596"/>
                  </a:lnTo>
                  <a:cubicBezTo>
                    <a:pt x="3978" y="548"/>
                    <a:pt x="4001" y="453"/>
                    <a:pt x="4001" y="357"/>
                  </a:cubicBezTo>
                  <a:lnTo>
                    <a:pt x="4001"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1386228" y="2250168"/>
              <a:ext cx="82110" cy="38656"/>
            </a:xfrm>
            <a:custGeom>
              <a:rect b="b" l="l" r="r" t="t"/>
              <a:pathLst>
                <a:path extrusionOk="0" h="1144" w="2430">
                  <a:moveTo>
                    <a:pt x="167" y="1"/>
                  </a:moveTo>
                  <a:cubicBezTo>
                    <a:pt x="95" y="382"/>
                    <a:pt x="24" y="763"/>
                    <a:pt x="0" y="1144"/>
                  </a:cubicBezTo>
                  <a:lnTo>
                    <a:pt x="2429" y="1144"/>
                  </a:lnTo>
                  <a:cubicBezTo>
                    <a:pt x="2143" y="620"/>
                    <a:pt x="1596" y="239"/>
                    <a:pt x="977" y="120"/>
                  </a:cubicBezTo>
                  <a:lnTo>
                    <a:pt x="167"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1399102" y="2198672"/>
              <a:ext cx="333169" cy="90152"/>
            </a:xfrm>
            <a:custGeom>
              <a:rect b="b" l="l" r="r" t="t"/>
              <a:pathLst>
                <a:path extrusionOk="0" h="2668" w="9860">
                  <a:moveTo>
                    <a:pt x="4644" y="0"/>
                  </a:moveTo>
                  <a:lnTo>
                    <a:pt x="4287" y="191"/>
                  </a:lnTo>
                  <a:cubicBezTo>
                    <a:pt x="3787" y="381"/>
                    <a:pt x="3120" y="929"/>
                    <a:pt x="2024" y="929"/>
                  </a:cubicBezTo>
                  <a:cubicBezTo>
                    <a:pt x="1524" y="929"/>
                    <a:pt x="1048" y="810"/>
                    <a:pt x="572" y="596"/>
                  </a:cubicBezTo>
                  <a:cubicBezTo>
                    <a:pt x="512" y="596"/>
                    <a:pt x="453" y="590"/>
                    <a:pt x="396" y="590"/>
                  </a:cubicBezTo>
                  <a:cubicBezTo>
                    <a:pt x="340" y="590"/>
                    <a:pt x="286" y="596"/>
                    <a:pt x="238" y="620"/>
                  </a:cubicBezTo>
                  <a:cubicBezTo>
                    <a:pt x="119" y="667"/>
                    <a:pt x="72" y="739"/>
                    <a:pt x="0" y="858"/>
                  </a:cubicBezTo>
                  <a:lnTo>
                    <a:pt x="715" y="977"/>
                  </a:lnTo>
                  <a:cubicBezTo>
                    <a:pt x="1691" y="1143"/>
                    <a:pt x="2477" y="1786"/>
                    <a:pt x="2834" y="2668"/>
                  </a:cubicBezTo>
                  <a:lnTo>
                    <a:pt x="9859" y="2668"/>
                  </a:lnTo>
                  <a:cubicBezTo>
                    <a:pt x="9716" y="1906"/>
                    <a:pt x="9002" y="1310"/>
                    <a:pt x="8192" y="1310"/>
                  </a:cubicBezTo>
                  <a:lnTo>
                    <a:pt x="7145" y="1310"/>
                  </a:lnTo>
                  <a:cubicBezTo>
                    <a:pt x="6192" y="1310"/>
                    <a:pt x="5239" y="834"/>
                    <a:pt x="4668" y="48"/>
                  </a:cubicBezTo>
                  <a:lnTo>
                    <a:pt x="4644"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385417" y="2312139"/>
              <a:ext cx="347665" cy="24160"/>
            </a:xfrm>
            <a:custGeom>
              <a:rect b="b" l="l" r="r" t="t"/>
              <a:pathLst>
                <a:path extrusionOk="0" h="715" w="10289">
                  <a:moveTo>
                    <a:pt x="0" y="0"/>
                  </a:moveTo>
                  <a:lnTo>
                    <a:pt x="0" y="357"/>
                  </a:lnTo>
                  <a:cubicBezTo>
                    <a:pt x="0" y="476"/>
                    <a:pt x="24" y="596"/>
                    <a:pt x="48" y="715"/>
                  </a:cubicBezTo>
                  <a:lnTo>
                    <a:pt x="10241" y="715"/>
                  </a:lnTo>
                  <a:cubicBezTo>
                    <a:pt x="10264" y="596"/>
                    <a:pt x="10288" y="476"/>
                    <a:pt x="10288" y="357"/>
                  </a:cubicBezTo>
                  <a:lnTo>
                    <a:pt x="10288"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1361257" y="2009583"/>
              <a:ext cx="396762" cy="46698"/>
            </a:xfrm>
            <a:custGeom>
              <a:rect b="b" l="l" r="r" t="t"/>
              <a:pathLst>
                <a:path extrusionOk="0" h="1382" w="11742">
                  <a:moveTo>
                    <a:pt x="382" y="0"/>
                  </a:moveTo>
                  <a:cubicBezTo>
                    <a:pt x="191" y="0"/>
                    <a:pt x="49" y="119"/>
                    <a:pt x="25" y="310"/>
                  </a:cubicBezTo>
                  <a:cubicBezTo>
                    <a:pt x="1" y="476"/>
                    <a:pt x="144" y="667"/>
                    <a:pt x="358" y="667"/>
                  </a:cubicBezTo>
                  <a:lnTo>
                    <a:pt x="4835" y="667"/>
                  </a:lnTo>
                  <a:lnTo>
                    <a:pt x="4835" y="1381"/>
                  </a:lnTo>
                  <a:lnTo>
                    <a:pt x="6907" y="1381"/>
                  </a:lnTo>
                  <a:lnTo>
                    <a:pt x="6907" y="667"/>
                  </a:lnTo>
                  <a:lnTo>
                    <a:pt x="11360" y="667"/>
                  </a:lnTo>
                  <a:cubicBezTo>
                    <a:pt x="11527" y="667"/>
                    <a:pt x="11694" y="548"/>
                    <a:pt x="11718" y="357"/>
                  </a:cubicBezTo>
                  <a:cubicBezTo>
                    <a:pt x="11741" y="143"/>
                    <a:pt x="11575" y="0"/>
                    <a:pt x="11384" y="0"/>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3"/>
          <p:cNvGrpSpPr/>
          <p:nvPr/>
        </p:nvGrpSpPr>
        <p:grpSpPr>
          <a:xfrm>
            <a:off x="4372422" y="2484976"/>
            <a:ext cx="399161" cy="395140"/>
            <a:chOff x="4014347" y="1416501"/>
            <a:chExt cx="399161" cy="395140"/>
          </a:xfrm>
        </p:grpSpPr>
        <p:sp>
          <p:nvSpPr>
            <p:cNvPr id="340" name="Google Shape;340;p43"/>
            <p:cNvSpPr/>
            <p:nvPr/>
          </p:nvSpPr>
          <p:spPr>
            <a:xfrm>
              <a:off x="4016746" y="1764133"/>
              <a:ext cx="395951" cy="47509"/>
            </a:xfrm>
            <a:custGeom>
              <a:rect b="b" l="l" r="r" t="t"/>
              <a:pathLst>
                <a:path extrusionOk="0" h="1406" w="11718">
                  <a:moveTo>
                    <a:pt x="1" y="1"/>
                  </a:moveTo>
                  <a:lnTo>
                    <a:pt x="1" y="1048"/>
                  </a:lnTo>
                  <a:cubicBezTo>
                    <a:pt x="1" y="1215"/>
                    <a:pt x="144" y="1406"/>
                    <a:pt x="358" y="1406"/>
                  </a:cubicBezTo>
                  <a:lnTo>
                    <a:pt x="11360" y="1406"/>
                  </a:lnTo>
                  <a:cubicBezTo>
                    <a:pt x="11551" y="1406"/>
                    <a:pt x="11717" y="1239"/>
                    <a:pt x="11717" y="1048"/>
                  </a:cubicBezTo>
                  <a:lnTo>
                    <a:pt x="11717"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4016746" y="1719091"/>
              <a:ext cx="69236" cy="24160"/>
            </a:xfrm>
            <a:custGeom>
              <a:rect b="b" l="l" r="r" t="t"/>
              <a:pathLst>
                <a:path extrusionOk="0" h="715" w="2049">
                  <a:moveTo>
                    <a:pt x="1" y="0"/>
                  </a:moveTo>
                  <a:lnTo>
                    <a:pt x="1" y="714"/>
                  </a:lnTo>
                  <a:lnTo>
                    <a:pt x="2049" y="714"/>
                  </a:lnTo>
                  <a:lnTo>
                    <a:pt x="2049"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4014347" y="1485703"/>
              <a:ext cx="398350" cy="212472"/>
            </a:xfrm>
            <a:custGeom>
              <a:rect b="b" l="l" r="r" t="t"/>
              <a:pathLst>
                <a:path extrusionOk="0" h="6288" w="11789">
                  <a:moveTo>
                    <a:pt x="6263" y="2763"/>
                  </a:moveTo>
                  <a:cubicBezTo>
                    <a:pt x="6502" y="2787"/>
                    <a:pt x="6740" y="2835"/>
                    <a:pt x="6978" y="2882"/>
                  </a:cubicBezTo>
                  <a:lnTo>
                    <a:pt x="6978" y="5502"/>
                  </a:lnTo>
                  <a:lnTo>
                    <a:pt x="6263" y="5502"/>
                  </a:lnTo>
                  <a:lnTo>
                    <a:pt x="6263" y="2763"/>
                  </a:lnTo>
                  <a:close/>
                  <a:moveTo>
                    <a:pt x="2858" y="3906"/>
                  </a:moveTo>
                  <a:lnTo>
                    <a:pt x="2858" y="5526"/>
                  </a:lnTo>
                  <a:lnTo>
                    <a:pt x="2144" y="5526"/>
                  </a:lnTo>
                  <a:lnTo>
                    <a:pt x="2144" y="4621"/>
                  </a:lnTo>
                  <a:cubicBezTo>
                    <a:pt x="2358" y="4335"/>
                    <a:pt x="2596" y="4097"/>
                    <a:pt x="2858" y="3906"/>
                  </a:cubicBezTo>
                  <a:close/>
                  <a:moveTo>
                    <a:pt x="4239" y="3097"/>
                  </a:moveTo>
                  <a:lnTo>
                    <a:pt x="4239" y="5526"/>
                  </a:lnTo>
                  <a:lnTo>
                    <a:pt x="3525" y="5526"/>
                  </a:lnTo>
                  <a:lnTo>
                    <a:pt x="3525" y="3430"/>
                  </a:lnTo>
                  <a:cubicBezTo>
                    <a:pt x="3763" y="3311"/>
                    <a:pt x="3953" y="3192"/>
                    <a:pt x="4239" y="3097"/>
                  </a:cubicBezTo>
                  <a:close/>
                  <a:moveTo>
                    <a:pt x="5597" y="2811"/>
                  </a:moveTo>
                  <a:lnTo>
                    <a:pt x="5597" y="5526"/>
                  </a:lnTo>
                  <a:lnTo>
                    <a:pt x="4882" y="5526"/>
                  </a:lnTo>
                  <a:lnTo>
                    <a:pt x="4882" y="2906"/>
                  </a:lnTo>
                  <a:cubicBezTo>
                    <a:pt x="5120" y="2859"/>
                    <a:pt x="5359" y="2811"/>
                    <a:pt x="5597" y="2811"/>
                  </a:cubicBezTo>
                  <a:close/>
                  <a:moveTo>
                    <a:pt x="7621" y="3097"/>
                  </a:moveTo>
                  <a:cubicBezTo>
                    <a:pt x="7883" y="3192"/>
                    <a:pt x="8121" y="3311"/>
                    <a:pt x="8335" y="3430"/>
                  </a:cubicBezTo>
                  <a:lnTo>
                    <a:pt x="8335" y="5526"/>
                  </a:lnTo>
                  <a:lnTo>
                    <a:pt x="7621" y="5526"/>
                  </a:lnTo>
                  <a:lnTo>
                    <a:pt x="7621" y="3097"/>
                  </a:lnTo>
                  <a:close/>
                  <a:moveTo>
                    <a:pt x="9026" y="3906"/>
                  </a:moveTo>
                  <a:cubicBezTo>
                    <a:pt x="9288" y="4097"/>
                    <a:pt x="9526" y="4335"/>
                    <a:pt x="9740" y="4621"/>
                  </a:cubicBezTo>
                  <a:lnTo>
                    <a:pt x="9740" y="5526"/>
                  </a:lnTo>
                  <a:lnTo>
                    <a:pt x="9026" y="5526"/>
                  </a:lnTo>
                  <a:lnTo>
                    <a:pt x="9026" y="3906"/>
                  </a:lnTo>
                  <a:close/>
                  <a:moveTo>
                    <a:pt x="4858" y="1"/>
                  </a:moveTo>
                  <a:lnTo>
                    <a:pt x="4858" y="358"/>
                  </a:lnTo>
                  <a:cubicBezTo>
                    <a:pt x="4858" y="453"/>
                    <a:pt x="4882" y="525"/>
                    <a:pt x="4954" y="596"/>
                  </a:cubicBezTo>
                  <a:lnTo>
                    <a:pt x="5549" y="1192"/>
                  </a:lnTo>
                  <a:lnTo>
                    <a:pt x="5549" y="2120"/>
                  </a:lnTo>
                  <a:cubicBezTo>
                    <a:pt x="4239" y="2192"/>
                    <a:pt x="3001" y="2740"/>
                    <a:pt x="2048" y="3621"/>
                  </a:cubicBezTo>
                  <a:lnTo>
                    <a:pt x="2048" y="3192"/>
                  </a:lnTo>
                  <a:cubicBezTo>
                    <a:pt x="2048" y="2611"/>
                    <a:pt x="1595" y="2143"/>
                    <a:pt x="997" y="2143"/>
                  </a:cubicBezTo>
                  <a:cubicBezTo>
                    <a:pt x="982" y="2143"/>
                    <a:pt x="968" y="2144"/>
                    <a:pt x="953" y="2144"/>
                  </a:cubicBezTo>
                  <a:cubicBezTo>
                    <a:pt x="429" y="2168"/>
                    <a:pt x="0" y="2620"/>
                    <a:pt x="0" y="3192"/>
                  </a:cubicBezTo>
                  <a:lnTo>
                    <a:pt x="0" y="6288"/>
                  </a:lnTo>
                  <a:lnTo>
                    <a:pt x="11741" y="6288"/>
                  </a:lnTo>
                  <a:lnTo>
                    <a:pt x="11741" y="3121"/>
                  </a:lnTo>
                  <a:cubicBezTo>
                    <a:pt x="11788" y="2549"/>
                    <a:pt x="11312" y="2120"/>
                    <a:pt x="10741" y="2120"/>
                  </a:cubicBezTo>
                  <a:cubicBezTo>
                    <a:pt x="10193" y="2120"/>
                    <a:pt x="9717" y="2597"/>
                    <a:pt x="9717" y="3144"/>
                  </a:cubicBezTo>
                  <a:lnTo>
                    <a:pt x="9717" y="3597"/>
                  </a:lnTo>
                  <a:cubicBezTo>
                    <a:pt x="8788" y="2740"/>
                    <a:pt x="7573" y="2192"/>
                    <a:pt x="6240" y="2120"/>
                  </a:cubicBezTo>
                  <a:lnTo>
                    <a:pt x="6240" y="1192"/>
                  </a:lnTo>
                  <a:lnTo>
                    <a:pt x="6835" y="596"/>
                  </a:lnTo>
                  <a:cubicBezTo>
                    <a:pt x="6906" y="525"/>
                    <a:pt x="6930" y="453"/>
                    <a:pt x="6930" y="358"/>
                  </a:cubicBezTo>
                  <a:lnTo>
                    <a:pt x="6930" y="1"/>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4341839" y="1719091"/>
              <a:ext cx="70858" cy="24160"/>
            </a:xfrm>
            <a:custGeom>
              <a:rect b="b" l="l" r="r" t="t"/>
              <a:pathLst>
                <a:path extrusionOk="0" h="715" w="2097">
                  <a:moveTo>
                    <a:pt x="1" y="0"/>
                  </a:moveTo>
                  <a:lnTo>
                    <a:pt x="1" y="714"/>
                  </a:lnTo>
                  <a:lnTo>
                    <a:pt x="2096" y="714"/>
                  </a:lnTo>
                  <a:lnTo>
                    <a:pt x="2096" y="0"/>
                  </a:ln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4016746" y="1416501"/>
              <a:ext cx="396762" cy="45921"/>
            </a:xfrm>
            <a:custGeom>
              <a:rect b="b" l="l" r="r" t="t"/>
              <a:pathLst>
                <a:path extrusionOk="0" h="1359" w="11742">
                  <a:moveTo>
                    <a:pt x="382" y="1"/>
                  </a:moveTo>
                  <a:cubicBezTo>
                    <a:pt x="191" y="1"/>
                    <a:pt x="48" y="120"/>
                    <a:pt x="25" y="287"/>
                  </a:cubicBezTo>
                  <a:cubicBezTo>
                    <a:pt x="1" y="477"/>
                    <a:pt x="144" y="644"/>
                    <a:pt x="358" y="644"/>
                  </a:cubicBezTo>
                  <a:lnTo>
                    <a:pt x="4835" y="644"/>
                  </a:lnTo>
                  <a:lnTo>
                    <a:pt x="4835" y="1358"/>
                  </a:lnTo>
                  <a:lnTo>
                    <a:pt x="6907" y="1358"/>
                  </a:lnTo>
                  <a:lnTo>
                    <a:pt x="6907" y="644"/>
                  </a:lnTo>
                  <a:lnTo>
                    <a:pt x="11360" y="644"/>
                  </a:lnTo>
                  <a:cubicBezTo>
                    <a:pt x="11551" y="644"/>
                    <a:pt x="11694" y="525"/>
                    <a:pt x="11717" y="358"/>
                  </a:cubicBezTo>
                  <a:cubicBezTo>
                    <a:pt x="11741" y="144"/>
                    <a:pt x="11575" y="1"/>
                    <a:pt x="11384" y="1"/>
                  </a:cubicBezTo>
                  <a:close/>
                </a:path>
              </a:pathLst>
            </a:custGeom>
            <a:solidFill>
              <a:schemeClr val="lt2"/>
            </a:solidFill>
            <a:ln>
              <a:noFill/>
            </a:ln>
            <a:effectLst>
              <a:outerShdw blurRad="57150" rotWithShape="0" algn="bl" dir="51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 Printing Day by Slidesgo">
  <a:themeElements>
    <a:clrScheme name="Simple Light">
      <a:dk1>
        <a:srgbClr val="4D4F53"/>
      </a:dk1>
      <a:lt1>
        <a:srgbClr val="FFFFFF"/>
      </a:lt1>
      <a:dk2>
        <a:srgbClr val="5C6A73"/>
      </a:dk2>
      <a:lt2>
        <a:srgbClr val="9F2F32"/>
      </a:lt2>
      <a:accent1>
        <a:srgbClr val="F3F2F5"/>
      </a:accent1>
      <a:accent2>
        <a:srgbClr val="FFFFFF"/>
      </a:accent2>
      <a:accent3>
        <a:srgbClr val="FFFFFF"/>
      </a:accent3>
      <a:accent4>
        <a:srgbClr val="FFFFFF"/>
      </a:accent4>
      <a:accent5>
        <a:srgbClr val="FFFFFF"/>
      </a:accent5>
      <a:accent6>
        <a:srgbClr val="FFFFFF"/>
      </a:accent6>
      <a:hlink>
        <a:srgbClr val="4D4F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